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5679"/>
    <p:restoredTop sz="94704"/>
  </p:normalViewPr>
  <p:slideViewPr>
    <p:cSldViewPr snapToGrid="0" snapToObjects="1">
      <p:cViewPr varScale="1">
        <p:scale>
          <a:sx n="211" d="100"/>
          <a:sy n="211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8962-1A58-504C-BE0C-EE2408209D6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C417A-740D-2040-8964-FCE77052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7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FFDE9B9-C56B-634D-905B-826ED1576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8623" y="2689965"/>
            <a:ext cx="5523977" cy="196658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3200" b="1" i="0">
                <a:latin typeface="Agrandir" pitchFamily="2" charset="77"/>
              </a:defRPr>
            </a:lvl1pPr>
          </a:lstStyle>
          <a:p>
            <a:pPr lvl="0"/>
            <a:r>
              <a:rPr lang="en-US"/>
              <a:t>Presentation template Prepared </a:t>
            </a:r>
            <a:r>
              <a:rPr lang="en-US" dirty="0"/>
              <a:t>for </a:t>
            </a:r>
            <a:r>
              <a:rPr lang="en-US" dirty="0" err="1"/>
              <a:t>Lubd</a:t>
            </a:r>
            <a:r>
              <a:rPr lang="en-US" dirty="0"/>
              <a:t> Makati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44D592-D27F-494C-9B9F-1E2420EF9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276225"/>
            <a:ext cx="3089927" cy="839826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821110-AA67-6E4F-AFF7-E12957579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7925" y="276225"/>
            <a:ext cx="1844675" cy="11834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100" b="0" i="0">
                <a:latin typeface="Agrandir" pitchFamily="2" charset="77"/>
              </a:defRPr>
            </a:lvl1pPr>
          </a:lstStyle>
          <a:p>
            <a:pPr lvl="0"/>
            <a:r>
              <a:rPr lang="en-US" dirty="0"/>
              <a:t>25/01/2020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52834-2077-254D-8044-CA6FFA3C914B}"/>
              </a:ext>
            </a:extLst>
          </p:cNvPr>
          <p:cNvSpPr txBox="1"/>
          <p:nvPr userDrawn="1"/>
        </p:nvSpPr>
        <p:spPr>
          <a:xfrm>
            <a:off x="2646254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latin typeface="Agrandir" pitchFamily="2" charset="77"/>
              </a:rPr>
              <a:t>www.lubd.com</a:t>
            </a:r>
            <a:endParaRPr lang="en-US" sz="1000" b="1" i="0" dirty="0">
              <a:latin typeface="Agrandir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C322E-C24D-1C49-94A5-ED5C4C80371B}"/>
              </a:ext>
            </a:extLst>
          </p:cNvPr>
          <p:cNvSpPr txBox="1"/>
          <p:nvPr userDrawn="1"/>
        </p:nvSpPr>
        <p:spPr>
          <a:xfrm>
            <a:off x="276225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latin typeface="Agrandir" pitchFamily="2" charset="77"/>
              </a:rPr>
              <a:t>+66 76 530 100</a:t>
            </a:r>
          </a:p>
        </p:txBody>
      </p:sp>
    </p:spTree>
    <p:extLst>
      <p:ext uri="{BB962C8B-B14F-4D97-AF65-F5344CB8AC3E}">
        <p14:creationId xmlns:p14="http://schemas.microsoft.com/office/powerpoint/2010/main" val="96708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tx1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3BB69-1FDC-6C4D-AE59-7FD57FE69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8EE3BB9-853C-9944-AD09-40426C8A5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6373" y="282281"/>
            <a:ext cx="11626227" cy="5785459"/>
          </a:xfrm>
          <a:custGeom>
            <a:avLst/>
            <a:gdLst>
              <a:gd name="connsiteX0" fmla="*/ 0 w 9334500"/>
              <a:gd name="connsiteY0" fmla="*/ 0 h 4635500"/>
              <a:gd name="connsiteX1" fmla="*/ 9334500 w 9334500"/>
              <a:gd name="connsiteY1" fmla="*/ 0 h 4635500"/>
              <a:gd name="connsiteX2" fmla="*/ 9334500 w 9334500"/>
              <a:gd name="connsiteY2" fmla="*/ 4635500 h 4635500"/>
              <a:gd name="connsiteX3" fmla="*/ 0 w 9334500"/>
              <a:gd name="connsiteY3" fmla="*/ 4635500 h 4635500"/>
              <a:gd name="connsiteX4" fmla="*/ 0 w 9334500"/>
              <a:gd name="connsiteY4" fmla="*/ 0 h 4635500"/>
              <a:gd name="connsiteX0" fmla="*/ 7046 w 9341546"/>
              <a:gd name="connsiteY0" fmla="*/ 0 h 4635500"/>
              <a:gd name="connsiteX1" fmla="*/ 9341546 w 9341546"/>
              <a:gd name="connsiteY1" fmla="*/ 0 h 4635500"/>
              <a:gd name="connsiteX2" fmla="*/ 9341546 w 9341546"/>
              <a:gd name="connsiteY2" fmla="*/ 4635500 h 4635500"/>
              <a:gd name="connsiteX3" fmla="*/ 7046 w 9341546"/>
              <a:gd name="connsiteY3" fmla="*/ 4635500 h 4635500"/>
              <a:gd name="connsiteX4" fmla="*/ 0 w 9341546"/>
              <a:gd name="connsiteY4" fmla="*/ 3116284 h 4635500"/>
              <a:gd name="connsiteX5" fmla="*/ 7046 w 9341546"/>
              <a:gd name="connsiteY5" fmla="*/ 0 h 4635500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1784959 w 9341546"/>
              <a:gd name="connsiteY3" fmla="*/ 4638197 h 4638197"/>
              <a:gd name="connsiteX4" fmla="*/ 7046 w 9341546"/>
              <a:gd name="connsiteY4" fmla="*/ 4635500 h 4638197"/>
              <a:gd name="connsiteX5" fmla="*/ 0 w 9341546"/>
              <a:gd name="connsiteY5" fmla="*/ 3116284 h 4638197"/>
              <a:gd name="connsiteX6" fmla="*/ 7046 w 9341546"/>
              <a:gd name="connsiteY6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3709096 w 9341546"/>
              <a:gd name="connsiteY3" fmla="*/ 4636965 h 4638197"/>
              <a:gd name="connsiteX4" fmla="*/ 1784959 w 9341546"/>
              <a:gd name="connsiteY4" fmla="*/ 4638197 h 4638197"/>
              <a:gd name="connsiteX5" fmla="*/ 7046 w 9341546"/>
              <a:gd name="connsiteY5" fmla="*/ 4635500 h 4638197"/>
              <a:gd name="connsiteX6" fmla="*/ 0 w 9341546"/>
              <a:gd name="connsiteY6" fmla="*/ 3116284 h 4638197"/>
              <a:gd name="connsiteX7" fmla="*/ 7046 w 9341546"/>
              <a:gd name="connsiteY7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5627773 w 9341546"/>
              <a:gd name="connsiteY3" fmla="*/ 4636965 h 4638197"/>
              <a:gd name="connsiteX4" fmla="*/ 3709096 w 9341546"/>
              <a:gd name="connsiteY4" fmla="*/ 4636965 h 4638197"/>
              <a:gd name="connsiteX5" fmla="*/ 1784959 w 9341546"/>
              <a:gd name="connsiteY5" fmla="*/ 4638197 h 4638197"/>
              <a:gd name="connsiteX6" fmla="*/ 7046 w 9341546"/>
              <a:gd name="connsiteY6" fmla="*/ 4635500 h 4638197"/>
              <a:gd name="connsiteX7" fmla="*/ 0 w 9341546"/>
              <a:gd name="connsiteY7" fmla="*/ 3116284 h 4638197"/>
              <a:gd name="connsiteX8" fmla="*/ 7046 w 9341546"/>
              <a:gd name="connsiteY8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7546450 w 9341546"/>
              <a:gd name="connsiteY3" fmla="*/ 4636965 h 4638197"/>
              <a:gd name="connsiteX4" fmla="*/ 5627773 w 9341546"/>
              <a:gd name="connsiteY4" fmla="*/ 4636965 h 4638197"/>
              <a:gd name="connsiteX5" fmla="*/ 3709096 w 9341546"/>
              <a:gd name="connsiteY5" fmla="*/ 4636965 h 4638197"/>
              <a:gd name="connsiteX6" fmla="*/ 1784959 w 9341546"/>
              <a:gd name="connsiteY6" fmla="*/ 4638197 h 4638197"/>
              <a:gd name="connsiteX7" fmla="*/ 7046 w 9341546"/>
              <a:gd name="connsiteY7" fmla="*/ 4635500 h 4638197"/>
              <a:gd name="connsiteX8" fmla="*/ 0 w 9341546"/>
              <a:gd name="connsiteY8" fmla="*/ 3116284 h 4638197"/>
              <a:gd name="connsiteX9" fmla="*/ 7046 w 9341546"/>
              <a:gd name="connsiteY9" fmla="*/ 0 h 4638197"/>
              <a:gd name="connsiteX0" fmla="*/ 694611 w 10029111"/>
              <a:gd name="connsiteY0" fmla="*/ 0 h 4638197"/>
              <a:gd name="connsiteX1" fmla="*/ 10029111 w 10029111"/>
              <a:gd name="connsiteY1" fmla="*/ 0 h 4638197"/>
              <a:gd name="connsiteX2" fmla="*/ 10029111 w 10029111"/>
              <a:gd name="connsiteY2" fmla="*/ 4635500 h 4638197"/>
              <a:gd name="connsiteX3" fmla="*/ 8234015 w 10029111"/>
              <a:gd name="connsiteY3" fmla="*/ 4636965 h 4638197"/>
              <a:gd name="connsiteX4" fmla="*/ 6315338 w 10029111"/>
              <a:gd name="connsiteY4" fmla="*/ 4636965 h 4638197"/>
              <a:gd name="connsiteX5" fmla="*/ 4396661 w 10029111"/>
              <a:gd name="connsiteY5" fmla="*/ 4636965 h 4638197"/>
              <a:gd name="connsiteX6" fmla="*/ 2472524 w 10029111"/>
              <a:gd name="connsiteY6" fmla="*/ 4638197 h 4638197"/>
              <a:gd name="connsiteX7" fmla="*/ 694611 w 10029111"/>
              <a:gd name="connsiteY7" fmla="*/ 4635500 h 4638197"/>
              <a:gd name="connsiteX8" fmla="*/ 687565 w 10029111"/>
              <a:gd name="connsiteY8" fmla="*/ 3116284 h 4638197"/>
              <a:gd name="connsiteX9" fmla="*/ 684353 w 10029111"/>
              <a:gd name="connsiteY9" fmla="*/ 1499088 h 4638197"/>
              <a:gd name="connsiteX10" fmla="*/ 694611 w 10029111"/>
              <a:gd name="connsiteY10" fmla="*/ 0 h 4638197"/>
              <a:gd name="connsiteX0" fmla="*/ 694611 w 10029111"/>
              <a:gd name="connsiteY0" fmla="*/ 5373 h 4643570"/>
              <a:gd name="connsiteX1" fmla="*/ 2474077 w 10029111"/>
              <a:gd name="connsiteY1" fmla="*/ 0 h 4643570"/>
              <a:gd name="connsiteX2" fmla="*/ 10029111 w 10029111"/>
              <a:gd name="connsiteY2" fmla="*/ 5373 h 4643570"/>
              <a:gd name="connsiteX3" fmla="*/ 10029111 w 10029111"/>
              <a:gd name="connsiteY3" fmla="*/ 4640873 h 4643570"/>
              <a:gd name="connsiteX4" fmla="*/ 8234015 w 10029111"/>
              <a:gd name="connsiteY4" fmla="*/ 4642338 h 4643570"/>
              <a:gd name="connsiteX5" fmla="*/ 6315338 w 10029111"/>
              <a:gd name="connsiteY5" fmla="*/ 4642338 h 4643570"/>
              <a:gd name="connsiteX6" fmla="*/ 4396661 w 10029111"/>
              <a:gd name="connsiteY6" fmla="*/ 4642338 h 4643570"/>
              <a:gd name="connsiteX7" fmla="*/ 2472524 w 10029111"/>
              <a:gd name="connsiteY7" fmla="*/ 4643570 h 4643570"/>
              <a:gd name="connsiteX8" fmla="*/ 694611 w 10029111"/>
              <a:gd name="connsiteY8" fmla="*/ 4640873 h 4643570"/>
              <a:gd name="connsiteX9" fmla="*/ 687565 w 10029111"/>
              <a:gd name="connsiteY9" fmla="*/ 3121657 h 4643570"/>
              <a:gd name="connsiteX10" fmla="*/ 684353 w 10029111"/>
              <a:gd name="connsiteY10" fmla="*/ 1504461 h 4643570"/>
              <a:gd name="connsiteX11" fmla="*/ 694611 w 10029111"/>
              <a:gd name="connsiteY11" fmla="*/ 5373 h 4643570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10029111 w 10029111"/>
              <a:gd name="connsiteY3" fmla="*/ 9281 h 4647478"/>
              <a:gd name="connsiteX4" fmla="*/ 10029111 w 10029111"/>
              <a:gd name="connsiteY4" fmla="*/ 4644781 h 4647478"/>
              <a:gd name="connsiteX5" fmla="*/ 8234015 w 10029111"/>
              <a:gd name="connsiteY5" fmla="*/ 4646246 h 4647478"/>
              <a:gd name="connsiteX6" fmla="*/ 6315338 w 10029111"/>
              <a:gd name="connsiteY6" fmla="*/ 4646246 h 4647478"/>
              <a:gd name="connsiteX7" fmla="*/ 4396661 w 10029111"/>
              <a:gd name="connsiteY7" fmla="*/ 4646246 h 4647478"/>
              <a:gd name="connsiteX8" fmla="*/ 2472524 w 10029111"/>
              <a:gd name="connsiteY8" fmla="*/ 4647478 h 4647478"/>
              <a:gd name="connsiteX9" fmla="*/ 694611 w 10029111"/>
              <a:gd name="connsiteY9" fmla="*/ 4644781 h 4647478"/>
              <a:gd name="connsiteX10" fmla="*/ 687565 w 10029111"/>
              <a:gd name="connsiteY10" fmla="*/ 3125565 h 4647478"/>
              <a:gd name="connsiteX11" fmla="*/ 684353 w 10029111"/>
              <a:gd name="connsiteY11" fmla="*/ 1508369 h 4647478"/>
              <a:gd name="connsiteX12" fmla="*/ 694611 w 10029111"/>
              <a:gd name="connsiteY12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10029111 w 10029111"/>
              <a:gd name="connsiteY4" fmla="*/ 9281 h 4647478"/>
              <a:gd name="connsiteX5" fmla="*/ 10029111 w 10029111"/>
              <a:gd name="connsiteY5" fmla="*/ 4644781 h 4647478"/>
              <a:gd name="connsiteX6" fmla="*/ 8234015 w 10029111"/>
              <a:gd name="connsiteY6" fmla="*/ 4646246 h 4647478"/>
              <a:gd name="connsiteX7" fmla="*/ 6315338 w 10029111"/>
              <a:gd name="connsiteY7" fmla="*/ 4646246 h 4647478"/>
              <a:gd name="connsiteX8" fmla="*/ 4396661 w 10029111"/>
              <a:gd name="connsiteY8" fmla="*/ 4646246 h 4647478"/>
              <a:gd name="connsiteX9" fmla="*/ 2472524 w 10029111"/>
              <a:gd name="connsiteY9" fmla="*/ 4647478 h 4647478"/>
              <a:gd name="connsiteX10" fmla="*/ 694611 w 10029111"/>
              <a:gd name="connsiteY10" fmla="*/ 4644781 h 4647478"/>
              <a:gd name="connsiteX11" fmla="*/ 687565 w 10029111"/>
              <a:gd name="connsiteY11" fmla="*/ 3125565 h 4647478"/>
              <a:gd name="connsiteX12" fmla="*/ 684353 w 10029111"/>
              <a:gd name="connsiteY12" fmla="*/ 1508369 h 4647478"/>
              <a:gd name="connsiteX13" fmla="*/ 694611 w 10029111"/>
              <a:gd name="connsiteY13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9111 w 10029111"/>
              <a:gd name="connsiteY6" fmla="*/ 4644781 h 4647478"/>
              <a:gd name="connsiteX7" fmla="*/ 8234015 w 10029111"/>
              <a:gd name="connsiteY7" fmla="*/ 4646246 h 4647478"/>
              <a:gd name="connsiteX8" fmla="*/ 6315338 w 10029111"/>
              <a:gd name="connsiteY8" fmla="*/ 4646246 h 4647478"/>
              <a:gd name="connsiteX9" fmla="*/ 4396661 w 10029111"/>
              <a:gd name="connsiteY9" fmla="*/ 4646246 h 4647478"/>
              <a:gd name="connsiteX10" fmla="*/ 2472524 w 10029111"/>
              <a:gd name="connsiteY10" fmla="*/ 4647478 h 4647478"/>
              <a:gd name="connsiteX11" fmla="*/ 694611 w 10029111"/>
              <a:gd name="connsiteY11" fmla="*/ 4644781 h 4647478"/>
              <a:gd name="connsiteX12" fmla="*/ 687565 w 10029111"/>
              <a:gd name="connsiteY12" fmla="*/ 3125565 h 4647478"/>
              <a:gd name="connsiteX13" fmla="*/ 684353 w 10029111"/>
              <a:gd name="connsiteY13" fmla="*/ 1508369 h 4647478"/>
              <a:gd name="connsiteX14" fmla="*/ 694611 w 10029111"/>
              <a:gd name="connsiteY14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29111 w 10029111"/>
              <a:gd name="connsiteY7" fmla="*/ 4644781 h 4647478"/>
              <a:gd name="connsiteX8" fmla="*/ 8234015 w 10029111"/>
              <a:gd name="connsiteY8" fmla="*/ 4646246 h 4647478"/>
              <a:gd name="connsiteX9" fmla="*/ 6315338 w 10029111"/>
              <a:gd name="connsiteY9" fmla="*/ 4646246 h 4647478"/>
              <a:gd name="connsiteX10" fmla="*/ 4396661 w 10029111"/>
              <a:gd name="connsiteY10" fmla="*/ 4646246 h 4647478"/>
              <a:gd name="connsiteX11" fmla="*/ 2472524 w 10029111"/>
              <a:gd name="connsiteY11" fmla="*/ 4647478 h 4647478"/>
              <a:gd name="connsiteX12" fmla="*/ 694611 w 10029111"/>
              <a:gd name="connsiteY12" fmla="*/ 4644781 h 4647478"/>
              <a:gd name="connsiteX13" fmla="*/ 687565 w 10029111"/>
              <a:gd name="connsiteY13" fmla="*/ 3125565 h 4647478"/>
              <a:gd name="connsiteX14" fmla="*/ 684353 w 10029111"/>
              <a:gd name="connsiteY14" fmla="*/ 1508369 h 4647478"/>
              <a:gd name="connsiteX15" fmla="*/ 694611 w 10029111"/>
              <a:gd name="connsiteY15" fmla="*/ 9281 h 4647478"/>
              <a:gd name="connsiteX0" fmla="*/ 694611 w 10159222"/>
              <a:gd name="connsiteY0" fmla="*/ 9281 h 4647478"/>
              <a:gd name="connsiteX1" fmla="*/ 2474077 w 10159222"/>
              <a:gd name="connsiteY1" fmla="*/ 3908 h 4647478"/>
              <a:gd name="connsiteX2" fmla="*/ 4392754 w 10159222"/>
              <a:gd name="connsiteY2" fmla="*/ 0 h 4647478"/>
              <a:gd name="connsiteX3" fmla="*/ 6311431 w 10159222"/>
              <a:gd name="connsiteY3" fmla="*/ 0 h 4647478"/>
              <a:gd name="connsiteX4" fmla="*/ 8234016 w 10159222"/>
              <a:gd name="connsiteY4" fmla="*/ 0 h 4647478"/>
              <a:gd name="connsiteX5" fmla="*/ 10029111 w 10159222"/>
              <a:gd name="connsiteY5" fmla="*/ 9281 h 4647478"/>
              <a:gd name="connsiteX6" fmla="*/ 10023739 w 10159222"/>
              <a:gd name="connsiteY6" fmla="*/ 1516185 h 4647478"/>
              <a:gd name="connsiteX7" fmla="*/ 10019831 w 10159222"/>
              <a:gd name="connsiteY7" fmla="*/ 3137877 h 4647478"/>
              <a:gd name="connsiteX8" fmla="*/ 10029111 w 10159222"/>
              <a:gd name="connsiteY8" fmla="*/ 4644781 h 4647478"/>
              <a:gd name="connsiteX9" fmla="*/ 8234015 w 10159222"/>
              <a:gd name="connsiteY9" fmla="*/ 4646246 h 4647478"/>
              <a:gd name="connsiteX10" fmla="*/ 6315338 w 10159222"/>
              <a:gd name="connsiteY10" fmla="*/ 4646246 h 4647478"/>
              <a:gd name="connsiteX11" fmla="*/ 4396661 w 10159222"/>
              <a:gd name="connsiteY11" fmla="*/ 4646246 h 4647478"/>
              <a:gd name="connsiteX12" fmla="*/ 2472524 w 10159222"/>
              <a:gd name="connsiteY12" fmla="*/ 4647478 h 4647478"/>
              <a:gd name="connsiteX13" fmla="*/ 694611 w 10159222"/>
              <a:gd name="connsiteY13" fmla="*/ 4644781 h 4647478"/>
              <a:gd name="connsiteX14" fmla="*/ 687565 w 10159222"/>
              <a:gd name="connsiteY14" fmla="*/ 3125565 h 4647478"/>
              <a:gd name="connsiteX15" fmla="*/ 684353 w 10159222"/>
              <a:gd name="connsiteY15" fmla="*/ 1508369 h 4647478"/>
              <a:gd name="connsiteX16" fmla="*/ 694611 w 10159222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3748"/>
              <a:gd name="connsiteY0" fmla="*/ 9281 h 4647478"/>
              <a:gd name="connsiteX1" fmla="*/ 2474077 w 10023748"/>
              <a:gd name="connsiteY1" fmla="*/ 3908 h 4647478"/>
              <a:gd name="connsiteX2" fmla="*/ 4392754 w 10023748"/>
              <a:gd name="connsiteY2" fmla="*/ 0 h 4647478"/>
              <a:gd name="connsiteX3" fmla="*/ 6311431 w 10023748"/>
              <a:gd name="connsiteY3" fmla="*/ 0 h 4647478"/>
              <a:gd name="connsiteX4" fmla="*/ 8234016 w 10023748"/>
              <a:gd name="connsiteY4" fmla="*/ 0 h 4647478"/>
              <a:gd name="connsiteX5" fmla="*/ 9786834 w 10023748"/>
              <a:gd name="connsiteY5" fmla="*/ 208573 h 4647478"/>
              <a:gd name="connsiteX6" fmla="*/ 10023739 w 10023748"/>
              <a:gd name="connsiteY6" fmla="*/ 1516185 h 4647478"/>
              <a:gd name="connsiteX7" fmla="*/ 10019831 w 10023748"/>
              <a:gd name="connsiteY7" fmla="*/ 3137877 h 4647478"/>
              <a:gd name="connsiteX8" fmla="*/ 9782927 w 10023748"/>
              <a:gd name="connsiteY8" fmla="*/ 4445488 h 4647478"/>
              <a:gd name="connsiteX9" fmla="*/ 8234015 w 10023748"/>
              <a:gd name="connsiteY9" fmla="*/ 4646246 h 4647478"/>
              <a:gd name="connsiteX10" fmla="*/ 6315338 w 10023748"/>
              <a:gd name="connsiteY10" fmla="*/ 4646246 h 4647478"/>
              <a:gd name="connsiteX11" fmla="*/ 4396661 w 10023748"/>
              <a:gd name="connsiteY11" fmla="*/ 4646246 h 4647478"/>
              <a:gd name="connsiteX12" fmla="*/ 2472524 w 10023748"/>
              <a:gd name="connsiteY12" fmla="*/ 4647478 h 4647478"/>
              <a:gd name="connsiteX13" fmla="*/ 694611 w 10023748"/>
              <a:gd name="connsiteY13" fmla="*/ 4644781 h 4647478"/>
              <a:gd name="connsiteX14" fmla="*/ 687565 w 10023748"/>
              <a:gd name="connsiteY14" fmla="*/ 3125565 h 4647478"/>
              <a:gd name="connsiteX15" fmla="*/ 684353 w 10023748"/>
              <a:gd name="connsiteY15" fmla="*/ 1508369 h 4647478"/>
              <a:gd name="connsiteX16" fmla="*/ 694611 w 10023748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24000 h 4647478"/>
              <a:gd name="connsiteX16" fmla="*/ 245009 w 9339675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39386" h="4647478">
                <a:moveTo>
                  <a:pt x="244720" y="212481"/>
                </a:moveTo>
                <a:cubicBezTo>
                  <a:pt x="1255998" y="514188"/>
                  <a:pt x="1739738" y="34355"/>
                  <a:pt x="1789724" y="3908"/>
                </a:cubicBezTo>
                <a:cubicBezTo>
                  <a:pt x="1960360" y="127651"/>
                  <a:pt x="2787488" y="646072"/>
                  <a:pt x="3708401" y="0"/>
                </a:cubicBezTo>
                <a:cubicBezTo>
                  <a:pt x="3875129" y="136769"/>
                  <a:pt x="4733519" y="648676"/>
                  <a:pt x="5627078" y="0"/>
                </a:cubicBezTo>
                <a:cubicBezTo>
                  <a:pt x="5759940" y="121138"/>
                  <a:pt x="6635263" y="640861"/>
                  <a:pt x="7549663" y="0"/>
                </a:cubicBezTo>
                <a:cubicBezTo>
                  <a:pt x="7719484" y="132047"/>
                  <a:pt x="8319152" y="502464"/>
                  <a:pt x="9102481" y="208573"/>
                </a:cubicBezTo>
                <a:cubicBezTo>
                  <a:pt x="8983459" y="441243"/>
                  <a:pt x="8825362" y="966992"/>
                  <a:pt x="9339386" y="1516185"/>
                </a:cubicBezTo>
                <a:cubicBezTo>
                  <a:pt x="8997870" y="1857864"/>
                  <a:pt x="8744521" y="2522659"/>
                  <a:pt x="9335478" y="3137877"/>
                </a:cubicBezTo>
                <a:cubicBezTo>
                  <a:pt x="9090188" y="3420941"/>
                  <a:pt x="8821779" y="3764247"/>
                  <a:pt x="9098574" y="4445488"/>
                </a:cubicBezTo>
                <a:cubicBezTo>
                  <a:pt x="9008209" y="4410807"/>
                  <a:pt x="8327782" y="4118219"/>
                  <a:pt x="7549662" y="4646246"/>
                </a:cubicBezTo>
                <a:cubicBezTo>
                  <a:pt x="7382934" y="4497753"/>
                  <a:pt x="6512821" y="4044461"/>
                  <a:pt x="5630985" y="4646246"/>
                </a:cubicBezTo>
                <a:cubicBezTo>
                  <a:pt x="5417364" y="4474308"/>
                  <a:pt x="4625405" y="4032738"/>
                  <a:pt x="3712308" y="4646246"/>
                </a:cubicBezTo>
                <a:cubicBezTo>
                  <a:pt x="3492960" y="4462996"/>
                  <a:pt x="2679642" y="4041375"/>
                  <a:pt x="1788171" y="4647478"/>
                </a:cubicBezTo>
                <a:cubicBezTo>
                  <a:pt x="1639707" y="4492877"/>
                  <a:pt x="1002783" y="4166336"/>
                  <a:pt x="252535" y="4441581"/>
                </a:cubicBezTo>
                <a:cubicBezTo>
                  <a:pt x="410401" y="4107114"/>
                  <a:pt x="505746" y="3639785"/>
                  <a:pt x="3212" y="3125565"/>
                </a:cubicBezTo>
                <a:cubicBezTo>
                  <a:pt x="192979" y="3009230"/>
                  <a:pt x="733472" y="2215319"/>
                  <a:pt x="0" y="1524000"/>
                </a:cubicBezTo>
                <a:cubicBezTo>
                  <a:pt x="239543" y="1270342"/>
                  <a:pt x="555137" y="896083"/>
                  <a:pt x="244720" y="21248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7035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tx1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3BB69-1FDC-6C4D-AE59-7FD57FE69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8EE3BB9-853C-9944-AD09-40426C8A5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6373" y="282281"/>
            <a:ext cx="11626227" cy="5785459"/>
          </a:xfrm>
          <a:custGeom>
            <a:avLst/>
            <a:gdLst>
              <a:gd name="connsiteX0" fmla="*/ 0 w 9334500"/>
              <a:gd name="connsiteY0" fmla="*/ 0 h 4635500"/>
              <a:gd name="connsiteX1" fmla="*/ 9334500 w 9334500"/>
              <a:gd name="connsiteY1" fmla="*/ 0 h 4635500"/>
              <a:gd name="connsiteX2" fmla="*/ 9334500 w 9334500"/>
              <a:gd name="connsiteY2" fmla="*/ 4635500 h 4635500"/>
              <a:gd name="connsiteX3" fmla="*/ 0 w 9334500"/>
              <a:gd name="connsiteY3" fmla="*/ 4635500 h 4635500"/>
              <a:gd name="connsiteX4" fmla="*/ 0 w 9334500"/>
              <a:gd name="connsiteY4" fmla="*/ 0 h 4635500"/>
              <a:gd name="connsiteX0" fmla="*/ 7046 w 9341546"/>
              <a:gd name="connsiteY0" fmla="*/ 0 h 4635500"/>
              <a:gd name="connsiteX1" fmla="*/ 9341546 w 9341546"/>
              <a:gd name="connsiteY1" fmla="*/ 0 h 4635500"/>
              <a:gd name="connsiteX2" fmla="*/ 9341546 w 9341546"/>
              <a:gd name="connsiteY2" fmla="*/ 4635500 h 4635500"/>
              <a:gd name="connsiteX3" fmla="*/ 7046 w 9341546"/>
              <a:gd name="connsiteY3" fmla="*/ 4635500 h 4635500"/>
              <a:gd name="connsiteX4" fmla="*/ 0 w 9341546"/>
              <a:gd name="connsiteY4" fmla="*/ 3116284 h 4635500"/>
              <a:gd name="connsiteX5" fmla="*/ 7046 w 9341546"/>
              <a:gd name="connsiteY5" fmla="*/ 0 h 4635500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1784959 w 9341546"/>
              <a:gd name="connsiteY3" fmla="*/ 4638197 h 4638197"/>
              <a:gd name="connsiteX4" fmla="*/ 7046 w 9341546"/>
              <a:gd name="connsiteY4" fmla="*/ 4635500 h 4638197"/>
              <a:gd name="connsiteX5" fmla="*/ 0 w 9341546"/>
              <a:gd name="connsiteY5" fmla="*/ 3116284 h 4638197"/>
              <a:gd name="connsiteX6" fmla="*/ 7046 w 9341546"/>
              <a:gd name="connsiteY6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3709096 w 9341546"/>
              <a:gd name="connsiteY3" fmla="*/ 4636965 h 4638197"/>
              <a:gd name="connsiteX4" fmla="*/ 1784959 w 9341546"/>
              <a:gd name="connsiteY4" fmla="*/ 4638197 h 4638197"/>
              <a:gd name="connsiteX5" fmla="*/ 7046 w 9341546"/>
              <a:gd name="connsiteY5" fmla="*/ 4635500 h 4638197"/>
              <a:gd name="connsiteX6" fmla="*/ 0 w 9341546"/>
              <a:gd name="connsiteY6" fmla="*/ 3116284 h 4638197"/>
              <a:gd name="connsiteX7" fmla="*/ 7046 w 9341546"/>
              <a:gd name="connsiteY7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5627773 w 9341546"/>
              <a:gd name="connsiteY3" fmla="*/ 4636965 h 4638197"/>
              <a:gd name="connsiteX4" fmla="*/ 3709096 w 9341546"/>
              <a:gd name="connsiteY4" fmla="*/ 4636965 h 4638197"/>
              <a:gd name="connsiteX5" fmla="*/ 1784959 w 9341546"/>
              <a:gd name="connsiteY5" fmla="*/ 4638197 h 4638197"/>
              <a:gd name="connsiteX6" fmla="*/ 7046 w 9341546"/>
              <a:gd name="connsiteY6" fmla="*/ 4635500 h 4638197"/>
              <a:gd name="connsiteX7" fmla="*/ 0 w 9341546"/>
              <a:gd name="connsiteY7" fmla="*/ 3116284 h 4638197"/>
              <a:gd name="connsiteX8" fmla="*/ 7046 w 9341546"/>
              <a:gd name="connsiteY8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7546450 w 9341546"/>
              <a:gd name="connsiteY3" fmla="*/ 4636965 h 4638197"/>
              <a:gd name="connsiteX4" fmla="*/ 5627773 w 9341546"/>
              <a:gd name="connsiteY4" fmla="*/ 4636965 h 4638197"/>
              <a:gd name="connsiteX5" fmla="*/ 3709096 w 9341546"/>
              <a:gd name="connsiteY5" fmla="*/ 4636965 h 4638197"/>
              <a:gd name="connsiteX6" fmla="*/ 1784959 w 9341546"/>
              <a:gd name="connsiteY6" fmla="*/ 4638197 h 4638197"/>
              <a:gd name="connsiteX7" fmla="*/ 7046 w 9341546"/>
              <a:gd name="connsiteY7" fmla="*/ 4635500 h 4638197"/>
              <a:gd name="connsiteX8" fmla="*/ 0 w 9341546"/>
              <a:gd name="connsiteY8" fmla="*/ 3116284 h 4638197"/>
              <a:gd name="connsiteX9" fmla="*/ 7046 w 9341546"/>
              <a:gd name="connsiteY9" fmla="*/ 0 h 4638197"/>
              <a:gd name="connsiteX0" fmla="*/ 694611 w 10029111"/>
              <a:gd name="connsiteY0" fmla="*/ 0 h 4638197"/>
              <a:gd name="connsiteX1" fmla="*/ 10029111 w 10029111"/>
              <a:gd name="connsiteY1" fmla="*/ 0 h 4638197"/>
              <a:gd name="connsiteX2" fmla="*/ 10029111 w 10029111"/>
              <a:gd name="connsiteY2" fmla="*/ 4635500 h 4638197"/>
              <a:gd name="connsiteX3" fmla="*/ 8234015 w 10029111"/>
              <a:gd name="connsiteY3" fmla="*/ 4636965 h 4638197"/>
              <a:gd name="connsiteX4" fmla="*/ 6315338 w 10029111"/>
              <a:gd name="connsiteY4" fmla="*/ 4636965 h 4638197"/>
              <a:gd name="connsiteX5" fmla="*/ 4396661 w 10029111"/>
              <a:gd name="connsiteY5" fmla="*/ 4636965 h 4638197"/>
              <a:gd name="connsiteX6" fmla="*/ 2472524 w 10029111"/>
              <a:gd name="connsiteY6" fmla="*/ 4638197 h 4638197"/>
              <a:gd name="connsiteX7" fmla="*/ 694611 w 10029111"/>
              <a:gd name="connsiteY7" fmla="*/ 4635500 h 4638197"/>
              <a:gd name="connsiteX8" fmla="*/ 687565 w 10029111"/>
              <a:gd name="connsiteY8" fmla="*/ 3116284 h 4638197"/>
              <a:gd name="connsiteX9" fmla="*/ 684353 w 10029111"/>
              <a:gd name="connsiteY9" fmla="*/ 1499088 h 4638197"/>
              <a:gd name="connsiteX10" fmla="*/ 694611 w 10029111"/>
              <a:gd name="connsiteY10" fmla="*/ 0 h 4638197"/>
              <a:gd name="connsiteX0" fmla="*/ 694611 w 10029111"/>
              <a:gd name="connsiteY0" fmla="*/ 5373 h 4643570"/>
              <a:gd name="connsiteX1" fmla="*/ 2474077 w 10029111"/>
              <a:gd name="connsiteY1" fmla="*/ 0 h 4643570"/>
              <a:gd name="connsiteX2" fmla="*/ 10029111 w 10029111"/>
              <a:gd name="connsiteY2" fmla="*/ 5373 h 4643570"/>
              <a:gd name="connsiteX3" fmla="*/ 10029111 w 10029111"/>
              <a:gd name="connsiteY3" fmla="*/ 4640873 h 4643570"/>
              <a:gd name="connsiteX4" fmla="*/ 8234015 w 10029111"/>
              <a:gd name="connsiteY4" fmla="*/ 4642338 h 4643570"/>
              <a:gd name="connsiteX5" fmla="*/ 6315338 w 10029111"/>
              <a:gd name="connsiteY5" fmla="*/ 4642338 h 4643570"/>
              <a:gd name="connsiteX6" fmla="*/ 4396661 w 10029111"/>
              <a:gd name="connsiteY6" fmla="*/ 4642338 h 4643570"/>
              <a:gd name="connsiteX7" fmla="*/ 2472524 w 10029111"/>
              <a:gd name="connsiteY7" fmla="*/ 4643570 h 4643570"/>
              <a:gd name="connsiteX8" fmla="*/ 694611 w 10029111"/>
              <a:gd name="connsiteY8" fmla="*/ 4640873 h 4643570"/>
              <a:gd name="connsiteX9" fmla="*/ 687565 w 10029111"/>
              <a:gd name="connsiteY9" fmla="*/ 3121657 h 4643570"/>
              <a:gd name="connsiteX10" fmla="*/ 684353 w 10029111"/>
              <a:gd name="connsiteY10" fmla="*/ 1504461 h 4643570"/>
              <a:gd name="connsiteX11" fmla="*/ 694611 w 10029111"/>
              <a:gd name="connsiteY11" fmla="*/ 5373 h 4643570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10029111 w 10029111"/>
              <a:gd name="connsiteY3" fmla="*/ 9281 h 4647478"/>
              <a:gd name="connsiteX4" fmla="*/ 10029111 w 10029111"/>
              <a:gd name="connsiteY4" fmla="*/ 4644781 h 4647478"/>
              <a:gd name="connsiteX5" fmla="*/ 8234015 w 10029111"/>
              <a:gd name="connsiteY5" fmla="*/ 4646246 h 4647478"/>
              <a:gd name="connsiteX6" fmla="*/ 6315338 w 10029111"/>
              <a:gd name="connsiteY6" fmla="*/ 4646246 h 4647478"/>
              <a:gd name="connsiteX7" fmla="*/ 4396661 w 10029111"/>
              <a:gd name="connsiteY7" fmla="*/ 4646246 h 4647478"/>
              <a:gd name="connsiteX8" fmla="*/ 2472524 w 10029111"/>
              <a:gd name="connsiteY8" fmla="*/ 4647478 h 4647478"/>
              <a:gd name="connsiteX9" fmla="*/ 694611 w 10029111"/>
              <a:gd name="connsiteY9" fmla="*/ 4644781 h 4647478"/>
              <a:gd name="connsiteX10" fmla="*/ 687565 w 10029111"/>
              <a:gd name="connsiteY10" fmla="*/ 3125565 h 4647478"/>
              <a:gd name="connsiteX11" fmla="*/ 684353 w 10029111"/>
              <a:gd name="connsiteY11" fmla="*/ 1508369 h 4647478"/>
              <a:gd name="connsiteX12" fmla="*/ 694611 w 10029111"/>
              <a:gd name="connsiteY12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10029111 w 10029111"/>
              <a:gd name="connsiteY4" fmla="*/ 9281 h 4647478"/>
              <a:gd name="connsiteX5" fmla="*/ 10029111 w 10029111"/>
              <a:gd name="connsiteY5" fmla="*/ 4644781 h 4647478"/>
              <a:gd name="connsiteX6" fmla="*/ 8234015 w 10029111"/>
              <a:gd name="connsiteY6" fmla="*/ 4646246 h 4647478"/>
              <a:gd name="connsiteX7" fmla="*/ 6315338 w 10029111"/>
              <a:gd name="connsiteY7" fmla="*/ 4646246 h 4647478"/>
              <a:gd name="connsiteX8" fmla="*/ 4396661 w 10029111"/>
              <a:gd name="connsiteY8" fmla="*/ 4646246 h 4647478"/>
              <a:gd name="connsiteX9" fmla="*/ 2472524 w 10029111"/>
              <a:gd name="connsiteY9" fmla="*/ 4647478 h 4647478"/>
              <a:gd name="connsiteX10" fmla="*/ 694611 w 10029111"/>
              <a:gd name="connsiteY10" fmla="*/ 4644781 h 4647478"/>
              <a:gd name="connsiteX11" fmla="*/ 687565 w 10029111"/>
              <a:gd name="connsiteY11" fmla="*/ 3125565 h 4647478"/>
              <a:gd name="connsiteX12" fmla="*/ 684353 w 10029111"/>
              <a:gd name="connsiteY12" fmla="*/ 1508369 h 4647478"/>
              <a:gd name="connsiteX13" fmla="*/ 694611 w 10029111"/>
              <a:gd name="connsiteY13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9111 w 10029111"/>
              <a:gd name="connsiteY6" fmla="*/ 4644781 h 4647478"/>
              <a:gd name="connsiteX7" fmla="*/ 8234015 w 10029111"/>
              <a:gd name="connsiteY7" fmla="*/ 4646246 h 4647478"/>
              <a:gd name="connsiteX8" fmla="*/ 6315338 w 10029111"/>
              <a:gd name="connsiteY8" fmla="*/ 4646246 h 4647478"/>
              <a:gd name="connsiteX9" fmla="*/ 4396661 w 10029111"/>
              <a:gd name="connsiteY9" fmla="*/ 4646246 h 4647478"/>
              <a:gd name="connsiteX10" fmla="*/ 2472524 w 10029111"/>
              <a:gd name="connsiteY10" fmla="*/ 4647478 h 4647478"/>
              <a:gd name="connsiteX11" fmla="*/ 694611 w 10029111"/>
              <a:gd name="connsiteY11" fmla="*/ 4644781 h 4647478"/>
              <a:gd name="connsiteX12" fmla="*/ 687565 w 10029111"/>
              <a:gd name="connsiteY12" fmla="*/ 3125565 h 4647478"/>
              <a:gd name="connsiteX13" fmla="*/ 684353 w 10029111"/>
              <a:gd name="connsiteY13" fmla="*/ 1508369 h 4647478"/>
              <a:gd name="connsiteX14" fmla="*/ 694611 w 10029111"/>
              <a:gd name="connsiteY14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29111 w 10029111"/>
              <a:gd name="connsiteY7" fmla="*/ 4644781 h 4647478"/>
              <a:gd name="connsiteX8" fmla="*/ 8234015 w 10029111"/>
              <a:gd name="connsiteY8" fmla="*/ 4646246 h 4647478"/>
              <a:gd name="connsiteX9" fmla="*/ 6315338 w 10029111"/>
              <a:gd name="connsiteY9" fmla="*/ 4646246 h 4647478"/>
              <a:gd name="connsiteX10" fmla="*/ 4396661 w 10029111"/>
              <a:gd name="connsiteY10" fmla="*/ 4646246 h 4647478"/>
              <a:gd name="connsiteX11" fmla="*/ 2472524 w 10029111"/>
              <a:gd name="connsiteY11" fmla="*/ 4647478 h 4647478"/>
              <a:gd name="connsiteX12" fmla="*/ 694611 w 10029111"/>
              <a:gd name="connsiteY12" fmla="*/ 4644781 h 4647478"/>
              <a:gd name="connsiteX13" fmla="*/ 687565 w 10029111"/>
              <a:gd name="connsiteY13" fmla="*/ 3125565 h 4647478"/>
              <a:gd name="connsiteX14" fmla="*/ 684353 w 10029111"/>
              <a:gd name="connsiteY14" fmla="*/ 1508369 h 4647478"/>
              <a:gd name="connsiteX15" fmla="*/ 694611 w 10029111"/>
              <a:gd name="connsiteY15" fmla="*/ 9281 h 4647478"/>
              <a:gd name="connsiteX0" fmla="*/ 694611 w 10159222"/>
              <a:gd name="connsiteY0" fmla="*/ 9281 h 4647478"/>
              <a:gd name="connsiteX1" fmla="*/ 2474077 w 10159222"/>
              <a:gd name="connsiteY1" fmla="*/ 3908 h 4647478"/>
              <a:gd name="connsiteX2" fmla="*/ 4392754 w 10159222"/>
              <a:gd name="connsiteY2" fmla="*/ 0 h 4647478"/>
              <a:gd name="connsiteX3" fmla="*/ 6311431 w 10159222"/>
              <a:gd name="connsiteY3" fmla="*/ 0 h 4647478"/>
              <a:gd name="connsiteX4" fmla="*/ 8234016 w 10159222"/>
              <a:gd name="connsiteY4" fmla="*/ 0 h 4647478"/>
              <a:gd name="connsiteX5" fmla="*/ 10029111 w 10159222"/>
              <a:gd name="connsiteY5" fmla="*/ 9281 h 4647478"/>
              <a:gd name="connsiteX6" fmla="*/ 10023739 w 10159222"/>
              <a:gd name="connsiteY6" fmla="*/ 1516185 h 4647478"/>
              <a:gd name="connsiteX7" fmla="*/ 10019831 w 10159222"/>
              <a:gd name="connsiteY7" fmla="*/ 3137877 h 4647478"/>
              <a:gd name="connsiteX8" fmla="*/ 10029111 w 10159222"/>
              <a:gd name="connsiteY8" fmla="*/ 4644781 h 4647478"/>
              <a:gd name="connsiteX9" fmla="*/ 8234015 w 10159222"/>
              <a:gd name="connsiteY9" fmla="*/ 4646246 h 4647478"/>
              <a:gd name="connsiteX10" fmla="*/ 6315338 w 10159222"/>
              <a:gd name="connsiteY10" fmla="*/ 4646246 h 4647478"/>
              <a:gd name="connsiteX11" fmla="*/ 4396661 w 10159222"/>
              <a:gd name="connsiteY11" fmla="*/ 4646246 h 4647478"/>
              <a:gd name="connsiteX12" fmla="*/ 2472524 w 10159222"/>
              <a:gd name="connsiteY12" fmla="*/ 4647478 h 4647478"/>
              <a:gd name="connsiteX13" fmla="*/ 694611 w 10159222"/>
              <a:gd name="connsiteY13" fmla="*/ 4644781 h 4647478"/>
              <a:gd name="connsiteX14" fmla="*/ 687565 w 10159222"/>
              <a:gd name="connsiteY14" fmla="*/ 3125565 h 4647478"/>
              <a:gd name="connsiteX15" fmla="*/ 684353 w 10159222"/>
              <a:gd name="connsiteY15" fmla="*/ 1508369 h 4647478"/>
              <a:gd name="connsiteX16" fmla="*/ 694611 w 10159222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3748"/>
              <a:gd name="connsiteY0" fmla="*/ 9281 h 4647478"/>
              <a:gd name="connsiteX1" fmla="*/ 2474077 w 10023748"/>
              <a:gd name="connsiteY1" fmla="*/ 3908 h 4647478"/>
              <a:gd name="connsiteX2" fmla="*/ 4392754 w 10023748"/>
              <a:gd name="connsiteY2" fmla="*/ 0 h 4647478"/>
              <a:gd name="connsiteX3" fmla="*/ 6311431 w 10023748"/>
              <a:gd name="connsiteY3" fmla="*/ 0 h 4647478"/>
              <a:gd name="connsiteX4" fmla="*/ 8234016 w 10023748"/>
              <a:gd name="connsiteY4" fmla="*/ 0 h 4647478"/>
              <a:gd name="connsiteX5" fmla="*/ 9786834 w 10023748"/>
              <a:gd name="connsiteY5" fmla="*/ 208573 h 4647478"/>
              <a:gd name="connsiteX6" fmla="*/ 10023739 w 10023748"/>
              <a:gd name="connsiteY6" fmla="*/ 1516185 h 4647478"/>
              <a:gd name="connsiteX7" fmla="*/ 10019831 w 10023748"/>
              <a:gd name="connsiteY7" fmla="*/ 3137877 h 4647478"/>
              <a:gd name="connsiteX8" fmla="*/ 9782927 w 10023748"/>
              <a:gd name="connsiteY8" fmla="*/ 4445488 h 4647478"/>
              <a:gd name="connsiteX9" fmla="*/ 8234015 w 10023748"/>
              <a:gd name="connsiteY9" fmla="*/ 4646246 h 4647478"/>
              <a:gd name="connsiteX10" fmla="*/ 6315338 w 10023748"/>
              <a:gd name="connsiteY10" fmla="*/ 4646246 h 4647478"/>
              <a:gd name="connsiteX11" fmla="*/ 4396661 w 10023748"/>
              <a:gd name="connsiteY11" fmla="*/ 4646246 h 4647478"/>
              <a:gd name="connsiteX12" fmla="*/ 2472524 w 10023748"/>
              <a:gd name="connsiteY12" fmla="*/ 4647478 h 4647478"/>
              <a:gd name="connsiteX13" fmla="*/ 694611 w 10023748"/>
              <a:gd name="connsiteY13" fmla="*/ 4644781 h 4647478"/>
              <a:gd name="connsiteX14" fmla="*/ 687565 w 10023748"/>
              <a:gd name="connsiteY14" fmla="*/ 3125565 h 4647478"/>
              <a:gd name="connsiteX15" fmla="*/ 684353 w 10023748"/>
              <a:gd name="connsiteY15" fmla="*/ 1508369 h 4647478"/>
              <a:gd name="connsiteX16" fmla="*/ 694611 w 10023748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24000 h 4647478"/>
              <a:gd name="connsiteX16" fmla="*/ 245009 w 9339675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39386" h="4647478">
                <a:moveTo>
                  <a:pt x="244720" y="212481"/>
                </a:moveTo>
                <a:cubicBezTo>
                  <a:pt x="1255998" y="514188"/>
                  <a:pt x="1739738" y="34355"/>
                  <a:pt x="1789724" y="3908"/>
                </a:cubicBezTo>
                <a:cubicBezTo>
                  <a:pt x="1960360" y="127651"/>
                  <a:pt x="2787488" y="646072"/>
                  <a:pt x="3708401" y="0"/>
                </a:cubicBezTo>
                <a:cubicBezTo>
                  <a:pt x="3875129" y="136769"/>
                  <a:pt x="4733519" y="648676"/>
                  <a:pt x="5627078" y="0"/>
                </a:cubicBezTo>
                <a:cubicBezTo>
                  <a:pt x="5759940" y="121138"/>
                  <a:pt x="6635263" y="640861"/>
                  <a:pt x="7549663" y="0"/>
                </a:cubicBezTo>
                <a:cubicBezTo>
                  <a:pt x="7719484" y="132047"/>
                  <a:pt x="8319152" y="502464"/>
                  <a:pt x="9102481" y="208573"/>
                </a:cubicBezTo>
                <a:cubicBezTo>
                  <a:pt x="8983459" y="441243"/>
                  <a:pt x="8825362" y="966992"/>
                  <a:pt x="9339386" y="1516185"/>
                </a:cubicBezTo>
                <a:cubicBezTo>
                  <a:pt x="8997870" y="1857864"/>
                  <a:pt x="8744521" y="2522659"/>
                  <a:pt x="9335478" y="3137877"/>
                </a:cubicBezTo>
                <a:cubicBezTo>
                  <a:pt x="9090188" y="3420941"/>
                  <a:pt x="8821779" y="3764247"/>
                  <a:pt x="9098574" y="4445488"/>
                </a:cubicBezTo>
                <a:cubicBezTo>
                  <a:pt x="9008209" y="4410807"/>
                  <a:pt x="8327782" y="4118219"/>
                  <a:pt x="7549662" y="4646246"/>
                </a:cubicBezTo>
                <a:cubicBezTo>
                  <a:pt x="7382934" y="4497753"/>
                  <a:pt x="6512821" y="4044461"/>
                  <a:pt x="5630985" y="4646246"/>
                </a:cubicBezTo>
                <a:cubicBezTo>
                  <a:pt x="5417364" y="4474308"/>
                  <a:pt x="4625405" y="4032738"/>
                  <a:pt x="3712308" y="4646246"/>
                </a:cubicBezTo>
                <a:cubicBezTo>
                  <a:pt x="3492960" y="4462996"/>
                  <a:pt x="2679642" y="4041375"/>
                  <a:pt x="1788171" y="4647478"/>
                </a:cubicBezTo>
                <a:cubicBezTo>
                  <a:pt x="1639707" y="4492877"/>
                  <a:pt x="1002783" y="4166336"/>
                  <a:pt x="252535" y="4441581"/>
                </a:cubicBezTo>
                <a:cubicBezTo>
                  <a:pt x="410401" y="4107114"/>
                  <a:pt x="505746" y="3639785"/>
                  <a:pt x="3212" y="3125565"/>
                </a:cubicBezTo>
                <a:cubicBezTo>
                  <a:pt x="192979" y="3009230"/>
                  <a:pt x="733472" y="2215319"/>
                  <a:pt x="0" y="1524000"/>
                </a:cubicBezTo>
                <a:cubicBezTo>
                  <a:pt x="239543" y="1270342"/>
                  <a:pt x="555137" y="896083"/>
                  <a:pt x="244720" y="21248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EE8B268-8423-EA4D-8E7E-1C39FBBB48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0725" y="2501728"/>
            <a:ext cx="8210550" cy="16493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PORTFOLIO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6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01B584-BEBE-FB48-AD4B-DC01E2139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tx1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3BB69-1FDC-6C4D-AE59-7FD57FE69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8EE3BB9-853C-9944-AD09-40426C8A5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145" y="349266"/>
            <a:ext cx="11421988" cy="5792479"/>
          </a:xfrm>
          <a:custGeom>
            <a:avLst/>
            <a:gdLst>
              <a:gd name="connsiteX0" fmla="*/ 0 w 9334500"/>
              <a:gd name="connsiteY0" fmla="*/ 0 h 4635500"/>
              <a:gd name="connsiteX1" fmla="*/ 9334500 w 9334500"/>
              <a:gd name="connsiteY1" fmla="*/ 0 h 4635500"/>
              <a:gd name="connsiteX2" fmla="*/ 9334500 w 9334500"/>
              <a:gd name="connsiteY2" fmla="*/ 4635500 h 4635500"/>
              <a:gd name="connsiteX3" fmla="*/ 0 w 9334500"/>
              <a:gd name="connsiteY3" fmla="*/ 4635500 h 4635500"/>
              <a:gd name="connsiteX4" fmla="*/ 0 w 9334500"/>
              <a:gd name="connsiteY4" fmla="*/ 0 h 4635500"/>
              <a:gd name="connsiteX0" fmla="*/ 7046 w 9341546"/>
              <a:gd name="connsiteY0" fmla="*/ 0 h 4635500"/>
              <a:gd name="connsiteX1" fmla="*/ 9341546 w 9341546"/>
              <a:gd name="connsiteY1" fmla="*/ 0 h 4635500"/>
              <a:gd name="connsiteX2" fmla="*/ 9341546 w 9341546"/>
              <a:gd name="connsiteY2" fmla="*/ 4635500 h 4635500"/>
              <a:gd name="connsiteX3" fmla="*/ 7046 w 9341546"/>
              <a:gd name="connsiteY3" fmla="*/ 4635500 h 4635500"/>
              <a:gd name="connsiteX4" fmla="*/ 0 w 9341546"/>
              <a:gd name="connsiteY4" fmla="*/ 3116284 h 4635500"/>
              <a:gd name="connsiteX5" fmla="*/ 7046 w 9341546"/>
              <a:gd name="connsiteY5" fmla="*/ 0 h 4635500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1784959 w 9341546"/>
              <a:gd name="connsiteY3" fmla="*/ 4638197 h 4638197"/>
              <a:gd name="connsiteX4" fmla="*/ 7046 w 9341546"/>
              <a:gd name="connsiteY4" fmla="*/ 4635500 h 4638197"/>
              <a:gd name="connsiteX5" fmla="*/ 0 w 9341546"/>
              <a:gd name="connsiteY5" fmla="*/ 3116284 h 4638197"/>
              <a:gd name="connsiteX6" fmla="*/ 7046 w 9341546"/>
              <a:gd name="connsiteY6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3709096 w 9341546"/>
              <a:gd name="connsiteY3" fmla="*/ 4636965 h 4638197"/>
              <a:gd name="connsiteX4" fmla="*/ 1784959 w 9341546"/>
              <a:gd name="connsiteY4" fmla="*/ 4638197 h 4638197"/>
              <a:gd name="connsiteX5" fmla="*/ 7046 w 9341546"/>
              <a:gd name="connsiteY5" fmla="*/ 4635500 h 4638197"/>
              <a:gd name="connsiteX6" fmla="*/ 0 w 9341546"/>
              <a:gd name="connsiteY6" fmla="*/ 3116284 h 4638197"/>
              <a:gd name="connsiteX7" fmla="*/ 7046 w 9341546"/>
              <a:gd name="connsiteY7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5627773 w 9341546"/>
              <a:gd name="connsiteY3" fmla="*/ 4636965 h 4638197"/>
              <a:gd name="connsiteX4" fmla="*/ 3709096 w 9341546"/>
              <a:gd name="connsiteY4" fmla="*/ 4636965 h 4638197"/>
              <a:gd name="connsiteX5" fmla="*/ 1784959 w 9341546"/>
              <a:gd name="connsiteY5" fmla="*/ 4638197 h 4638197"/>
              <a:gd name="connsiteX6" fmla="*/ 7046 w 9341546"/>
              <a:gd name="connsiteY6" fmla="*/ 4635500 h 4638197"/>
              <a:gd name="connsiteX7" fmla="*/ 0 w 9341546"/>
              <a:gd name="connsiteY7" fmla="*/ 3116284 h 4638197"/>
              <a:gd name="connsiteX8" fmla="*/ 7046 w 9341546"/>
              <a:gd name="connsiteY8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7546450 w 9341546"/>
              <a:gd name="connsiteY3" fmla="*/ 4636965 h 4638197"/>
              <a:gd name="connsiteX4" fmla="*/ 5627773 w 9341546"/>
              <a:gd name="connsiteY4" fmla="*/ 4636965 h 4638197"/>
              <a:gd name="connsiteX5" fmla="*/ 3709096 w 9341546"/>
              <a:gd name="connsiteY5" fmla="*/ 4636965 h 4638197"/>
              <a:gd name="connsiteX6" fmla="*/ 1784959 w 9341546"/>
              <a:gd name="connsiteY6" fmla="*/ 4638197 h 4638197"/>
              <a:gd name="connsiteX7" fmla="*/ 7046 w 9341546"/>
              <a:gd name="connsiteY7" fmla="*/ 4635500 h 4638197"/>
              <a:gd name="connsiteX8" fmla="*/ 0 w 9341546"/>
              <a:gd name="connsiteY8" fmla="*/ 3116284 h 4638197"/>
              <a:gd name="connsiteX9" fmla="*/ 7046 w 9341546"/>
              <a:gd name="connsiteY9" fmla="*/ 0 h 4638197"/>
              <a:gd name="connsiteX0" fmla="*/ 694611 w 10029111"/>
              <a:gd name="connsiteY0" fmla="*/ 0 h 4638197"/>
              <a:gd name="connsiteX1" fmla="*/ 10029111 w 10029111"/>
              <a:gd name="connsiteY1" fmla="*/ 0 h 4638197"/>
              <a:gd name="connsiteX2" fmla="*/ 10029111 w 10029111"/>
              <a:gd name="connsiteY2" fmla="*/ 4635500 h 4638197"/>
              <a:gd name="connsiteX3" fmla="*/ 8234015 w 10029111"/>
              <a:gd name="connsiteY3" fmla="*/ 4636965 h 4638197"/>
              <a:gd name="connsiteX4" fmla="*/ 6315338 w 10029111"/>
              <a:gd name="connsiteY4" fmla="*/ 4636965 h 4638197"/>
              <a:gd name="connsiteX5" fmla="*/ 4396661 w 10029111"/>
              <a:gd name="connsiteY5" fmla="*/ 4636965 h 4638197"/>
              <a:gd name="connsiteX6" fmla="*/ 2472524 w 10029111"/>
              <a:gd name="connsiteY6" fmla="*/ 4638197 h 4638197"/>
              <a:gd name="connsiteX7" fmla="*/ 694611 w 10029111"/>
              <a:gd name="connsiteY7" fmla="*/ 4635500 h 4638197"/>
              <a:gd name="connsiteX8" fmla="*/ 687565 w 10029111"/>
              <a:gd name="connsiteY8" fmla="*/ 3116284 h 4638197"/>
              <a:gd name="connsiteX9" fmla="*/ 684353 w 10029111"/>
              <a:gd name="connsiteY9" fmla="*/ 1499088 h 4638197"/>
              <a:gd name="connsiteX10" fmla="*/ 694611 w 10029111"/>
              <a:gd name="connsiteY10" fmla="*/ 0 h 4638197"/>
              <a:gd name="connsiteX0" fmla="*/ 694611 w 10029111"/>
              <a:gd name="connsiteY0" fmla="*/ 5373 h 4643570"/>
              <a:gd name="connsiteX1" fmla="*/ 2474077 w 10029111"/>
              <a:gd name="connsiteY1" fmla="*/ 0 h 4643570"/>
              <a:gd name="connsiteX2" fmla="*/ 10029111 w 10029111"/>
              <a:gd name="connsiteY2" fmla="*/ 5373 h 4643570"/>
              <a:gd name="connsiteX3" fmla="*/ 10029111 w 10029111"/>
              <a:gd name="connsiteY3" fmla="*/ 4640873 h 4643570"/>
              <a:gd name="connsiteX4" fmla="*/ 8234015 w 10029111"/>
              <a:gd name="connsiteY4" fmla="*/ 4642338 h 4643570"/>
              <a:gd name="connsiteX5" fmla="*/ 6315338 w 10029111"/>
              <a:gd name="connsiteY5" fmla="*/ 4642338 h 4643570"/>
              <a:gd name="connsiteX6" fmla="*/ 4396661 w 10029111"/>
              <a:gd name="connsiteY6" fmla="*/ 4642338 h 4643570"/>
              <a:gd name="connsiteX7" fmla="*/ 2472524 w 10029111"/>
              <a:gd name="connsiteY7" fmla="*/ 4643570 h 4643570"/>
              <a:gd name="connsiteX8" fmla="*/ 694611 w 10029111"/>
              <a:gd name="connsiteY8" fmla="*/ 4640873 h 4643570"/>
              <a:gd name="connsiteX9" fmla="*/ 687565 w 10029111"/>
              <a:gd name="connsiteY9" fmla="*/ 3121657 h 4643570"/>
              <a:gd name="connsiteX10" fmla="*/ 684353 w 10029111"/>
              <a:gd name="connsiteY10" fmla="*/ 1504461 h 4643570"/>
              <a:gd name="connsiteX11" fmla="*/ 694611 w 10029111"/>
              <a:gd name="connsiteY11" fmla="*/ 5373 h 4643570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10029111 w 10029111"/>
              <a:gd name="connsiteY3" fmla="*/ 9281 h 4647478"/>
              <a:gd name="connsiteX4" fmla="*/ 10029111 w 10029111"/>
              <a:gd name="connsiteY4" fmla="*/ 4644781 h 4647478"/>
              <a:gd name="connsiteX5" fmla="*/ 8234015 w 10029111"/>
              <a:gd name="connsiteY5" fmla="*/ 4646246 h 4647478"/>
              <a:gd name="connsiteX6" fmla="*/ 6315338 w 10029111"/>
              <a:gd name="connsiteY6" fmla="*/ 4646246 h 4647478"/>
              <a:gd name="connsiteX7" fmla="*/ 4396661 w 10029111"/>
              <a:gd name="connsiteY7" fmla="*/ 4646246 h 4647478"/>
              <a:gd name="connsiteX8" fmla="*/ 2472524 w 10029111"/>
              <a:gd name="connsiteY8" fmla="*/ 4647478 h 4647478"/>
              <a:gd name="connsiteX9" fmla="*/ 694611 w 10029111"/>
              <a:gd name="connsiteY9" fmla="*/ 4644781 h 4647478"/>
              <a:gd name="connsiteX10" fmla="*/ 687565 w 10029111"/>
              <a:gd name="connsiteY10" fmla="*/ 3125565 h 4647478"/>
              <a:gd name="connsiteX11" fmla="*/ 684353 w 10029111"/>
              <a:gd name="connsiteY11" fmla="*/ 1508369 h 4647478"/>
              <a:gd name="connsiteX12" fmla="*/ 694611 w 10029111"/>
              <a:gd name="connsiteY12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10029111 w 10029111"/>
              <a:gd name="connsiteY4" fmla="*/ 9281 h 4647478"/>
              <a:gd name="connsiteX5" fmla="*/ 10029111 w 10029111"/>
              <a:gd name="connsiteY5" fmla="*/ 4644781 h 4647478"/>
              <a:gd name="connsiteX6" fmla="*/ 8234015 w 10029111"/>
              <a:gd name="connsiteY6" fmla="*/ 4646246 h 4647478"/>
              <a:gd name="connsiteX7" fmla="*/ 6315338 w 10029111"/>
              <a:gd name="connsiteY7" fmla="*/ 4646246 h 4647478"/>
              <a:gd name="connsiteX8" fmla="*/ 4396661 w 10029111"/>
              <a:gd name="connsiteY8" fmla="*/ 4646246 h 4647478"/>
              <a:gd name="connsiteX9" fmla="*/ 2472524 w 10029111"/>
              <a:gd name="connsiteY9" fmla="*/ 4647478 h 4647478"/>
              <a:gd name="connsiteX10" fmla="*/ 694611 w 10029111"/>
              <a:gd name="connsiteY10" fmla="*/ 4644781 h 4647478"/>
              <a:gd name="connsiteX11" fmla="*/ 687565 w 10029111"/>
              <a:gd name="connsiteY11" fmla="*/ 3125565 h 4647478"/>
              <a:gd name="connsiteX12" fmla="*/ 684353 w 10029111"/>
              <a:gd name="connsiteY12" fmla="*/ 1508369 h 4647478"/>
              <a:gd name="connsiteX13" fmla="*/ 694611 w 10029111"/>
              <a:gd name="connsiteY13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9111 w 10029111"/>
              <a:gd name="connsiteY6" fmla="*/ 4644781 h 4647478"/>
              <a:gd name="connsiteX7" fmla="*/ 8234015 w 10029111"/>
              <a:gd name="connsiteY7" fmla="*/ 4646246 h 4647478"/>
              <a:gd name="connsiteX8" fmla="*/ 6315338 w 10029111"/>
              <a:gd name="connsiteY8" fmla="*/ 4646246 h 4647478"/>
              <a:gd name="connsiteX9" fmla="*/ 4396661 w 10029111"/>
              <a:gd name="connsiteY9" fmla="*/ 4646246 h 4647478"/>
              <a:gd name="connsiteX10" fmla="*/ 2472524 w 10029111"/>
              <a:gd name="connsiteY10" fmla="*/ 4647478 h 4647478"/>
              <a:gd name="connsiteX11" fmla="*/ 694611 w 10029111"/>
              <a:gd name="connsiteY11" fmla="*/ 4644781 h 4647478"/>
              <a:gd name="connsiteX12" fmla="*/ 687565 w 10029111"/>
              <a:gd name="connsiteY12" fmla="*/ 3125565 h 4647478"/>
              <a:gd name="connsiteX13" fmla="*/ 684353 w 10029111"/>
              <a:gd name="connsiteY13" fmla="*/ 1508369 h 4647478"/>
              <a:gd name="connsiteX14" fmla="*/ 694611 w 10029111"/>
              <a:gd name="connsiteY14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29111 w 10029111"/>
              <a:gd name="connsiteY7" fmla="*/ 4644781 h 4647478"/>
              <a:gd name="connsiteX8" fmla="*/ 8234015 w 10029111"/>
              <a:gd name="connsiteY8" fmla="*/ 4646246 h 4647478"/>
              <a:gd name="connsiteX9" fmla="*/ 6315338 w 10029111"/>
              <a:gd name="connsiteY9" fmla="*/ 4646246 h 4647478"/>
              <a:gd name="connsiteX10" fmla="*/ 4396661 w 10029111"/>
              <a:gd name="connsiteY10" fmla="*/ 4646246 h 4647478"/>
              <a:gd name="connsiteX11" fmla="*/ 2472524 w 10029111"/>
              <a:gd name="connsiteY11" fmla="*/ 4647478 h 4647478"/>
              <a:gd name="connsiteX12" fmla="*/ 694611 w 10029111"/>
              <a:gd name="connsiteY12" fmla="*/ 4644781 h 4647478"/>
              <a:gd name="connsiteX13" fmla="*/ 687565 w 10029111"/>
              <a:gd name="connsiteY13" fmla="*/ 3125565 h 4647478"/>
              <a:gd name="connsiteX14" fmla="*/ 684353 w 10029111"/>
              <a:gd name="connsiteY14" fmla="*/ 1508369 h 4647478"/>
              <a:gd name="connsiteX15" fmla="*/ 694611 w 10029111"/>
              <a:gd name="connsiteY15" fmla="*/ 9281 h 4647478"/>
              <a:gd name="connsiteX0" fmla="*/ 694611 w 10159222"/>
              <a:gd name="connsiteY0" fmla="*/ 9281 h 4647478"/>
              <a:gd name="connsiteX1" fmla="*/ 2474077 w 10159222"/>
              <a:gd name="connsiteY1" fmla="*/ 3908 h 4647478"/>
              <a:gd name="connsiteX2" fmla="*/ 4392754 w 10159222"/>
              <a:gd name="connsiteY2" fmla="*/ 0 h 4647478"/>
              <a:gd name="connsiteX3" fmla="*/ 6311431 w 10159222"/>
              <a:gd name="connsiteY3" fmla="*/ 0 h 4647478"/>
              <a:gd name="connsiteX4" fmla="*/ 8234016 w 10159222"/>
              <a:gd name="connsiteY4" fmla="*/ 0 h 4647478"/>
              <a:gd name="connsiteX5" fmla="*/ 10029111 w 10159222"/>
              <a:gd name="connsiteY5" fmla="*/ 9281 h 4647478"/>
              <a:gd name="connsiteX6" fmla="*/ 10023739 w 10159222"/>
              <a:gd name="connsiteY6" fmla="*/ 1516185 h 4647478"/>
              <a:gd name="connsiteX7" fmla="*/ 10019831 w 10159222"/>
              <a:gd name="connsiteY7" fmla="*/ 3137877 h 4647478"/>
              <a:gd name="connsiteX8" fmla="*/ 10029111 w 10159222"/>
              <a:gd name="connsiteY8" fmla="*/ 4644781 h 4647478"/>
              <a:gd name="connsiteX9" fmla="*/ 8234015 w 10159222"/>
              <a:gd name="connsiteY9" fmla="*/ 4646246 h 4647478"/>
              <a:gd name="connsiteX10" fmla="*/ 6315338 w 10159222"/>
              <a:gd name="connsiteY10" fmla="*/ 4646246 h 4647478"/>
              <a:gd name="connsiteX11" fmla="*/ 4396661 w 10159222"/>
              <a:gd name="connsiteY11" fmla="*/ 4646246 h 4647478"/>
              <a:gd name="connsiteX12" fmla="*/ 2472524 w 10159222"/>
              <a:gd name="connsiteY12" fmla="*/ 4647478 h 4647478"/>
              <a:gd name="connsiteX13" fmla="*/ 694611 w 10159222"/>
              <a:gd name="connsiteY13" fmla="*/ 4644781 h 4647478"/>
              <a:gd name="connsiteX14" fmla="*/ 687565 w 10159222"/>
              <a:gd name="connsiteY14" fmla="*/ 3125565 h 4647478"/>
              <a:gd name="connsiteX15" fmla="*/ 684353 w 10159222"/>
              <a:gd name="connsiteY15" fmla="*/ 1508369 h 4647478"/>
              <a:gd name="connsiteX16" fmla="*/ 694611 w 10159222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3748"/>
              <a:gd name="connsiteY0" fmla="*/ 9281 h 4647478"/>
              <a:gd name="connsiteX1" fmla="*/ 2474077 w 10023748"/>
              <a:gd name="connsiteY1" fmla="*/ 3908 h 4647478"/>
              <a:gd name="connsiteX2" fmla="*/ 4392754 w 10023748"/>
              <a:gd name="connsiteY2" fmla="*/ 0 h 4647478"/>
              <a:gd name="connsiteX3" fmla="*/ 6311431 w 10023748"/>
              <a:gd name="connsiteY3" fmla="*/ 0 h 4647478"/>
              <a:gd name="connsiteX4" fmla="*/ 8234016 w 10023748"/>
              <a:gd name="connsiteY4" fmla="*/ 0 h 4647478"/>
              <a:gd name="connsiteX5" fmla="*/ 9786834 w 10023748"/>
              <a:gd name="connsiteY5" fmla="*/ 208573 h 4647478"/>
              <a:gd name="connsiteX6" fmla="*/ 10023739 w 10023748"/>
              <a:gd name="connsiteY6" fmla="*/ 1516185 h 4647478"/>
              <a:gd name="connsiteX7" fmla="*/ 10019831 w 10023748"/>
              <a:gd name="connsiteY7" fmla="*/ 3137877 h 4647478"/>
              <a:gd name="connsiteX8" fmla="*/ 9782927 w 10023748"/>
              <a:gd name="connsiteY8" fmla="*/ 4445488 h 4647478"/>
              <a:gd name="connsiteX9" fmla="*/ 8234015 w 10023748"/>
              <a:gd name="connsiteY9" fmla="*/ 4646246 h 4647478"/>
              <a:gd name="connsiteX10" fmla="*/ 6315338 w 10023748"/>
              <a:gd name="connsiteY10" fmla="*/ 4646246 h 4647478"/>
              <a:gd name="connsiteX11" fmla="*/ 4396661 w 10023748"/>
              <a:gd name="connsiteY11" fmla="*/ 4646246 h 4647478"/>
              <a:gd name="connsiteX12" fmla="*/ 2472524 w 10023748"/>
              <a:gd name="connsiteY12" fmla="*/ 4647478 h 4647478"/>
              <a:gd name="connsiteX13" fmla="*/ 694611 w 10023748"/>
              <a:gd name="connsiteY13" fmla="*/ 4644781 h 4647478"/>
              <a:gd name="connsiteX14" fmla="*/ 687565 w 10023748"/>
              <a:gd name="connsiteY14" fmla="*/ 3125565 h 4647478"/>
              <a:gd name="connsiteX15" fmla="*/ 684353 w 10023748"/>
              <a:gd name="connsiteY15" fmla="*/ 1508369 h 4647478"/>
              <a:gd name="connsiteX16" fmla="*/ 694611 w 10023748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24000 h 4647478"/>
              <a:gd name="connsiteX16" fmla="*/ 245009 w 9339675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2392923 w 9339386"/>
              <a:gd name="connsiteY1" fmla="*/ 300643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2392923 w 9339386"/>
              <a:gd name="connsiteY1" fmla="*/ 300643 h 4647478"/>
              <a:gd name="connsiteX2" fmla="*/ 3995407 w 9339386"/>
              <a:gd name="connsiteY2" fmla="*/ 228631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2392923 w 9339386"/>
              <a:gd name="connsiteY1" fmla="*/ 300643 h 4647478"/>
              <a:gd name="connsiteX2" fmla="*/ 3995407 w 9339386"/>
              <a:gd name="connsiteY2" fmla="*/ 228631 h 4647478"/>
              <a:gd name="connsiteX3" fmla="*/ 5622213 w 9339386"/>
              <a:gd name="connsiteY3" fmla="*/ 301599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3908 h 4438905"/>
              <a:gd name="connsiteX1" fmla="*/ 2392923 w 9339386"/>
              <a:gd name="connsiteY1" fmla="*/ 92070 h 4438905"/>
              <a:gd name="connsiteX2" fmla="*/ 3995407 w 9339386"/>
              <a:gd name="connsiteY2" fmla="*/ 20058 h 4438905"/>
              <a:gd name="connsiteX3" fmla="*/ 5622213 w 9339386"/>
              <a:gd name="connsiteY3" fmla="*/ 93026 h 4438905"/>
              <a:gd name="connsiteX4" fmla="*/ 7209148 w 9339386"/>
              <a:gd name="connsiteY4" fmla="*/ 20058 h 4438905"/>
              <a:gd name="connsiteX5" fmla="*/ 9102481 w 9339386"/>
              <a:gd name="connsiteY5" fmla="*/ 0 h 4438905"/>
              <a:gd name="connsiteX6" fmla="*/ 9339386 w 9339386"/>
              <a:gd name="connsiteY6" fmla="*/ 1307612 h 4438905"/>
              <a:gd name="connsiteX7" fmla="*/ 9335478 w 9339386"/>
              <a:gd name="connsiteY7" fmla="*/ 2929304 h 4438905"/>
              <a:gd name="connsiteX8" fmla="*/ 9098574 w 9339386"/>
              <a:gd name="connsiteY8" fmla="*/ 4236915 h 4438905"/>
              <a:gd name="connsiteX9" fmla="*/ 7549662 w 9339386"/>
              <a:gd name="connsiteY9" fmla="*/ 4437673 h 4438905"/>
              <a:gd name="connsiteX10" fmla="*/ 5630985 w 9339386"/>
              <a:gd name="connsiteY10" fmla="*/ 4437673 h 4438905"/>
              <a:gd name="connsiteX11" fmla="*/ 3712308 w 9339386"/>
              <a:gd name="connsiteY11" fmla="*/ 4437673 h 4438905"/>
              <a:gd name="connsiteX12" fmla="*/ 1788171 w 9339386"/>
              <a:gd name="connsiteY12" fmla="*/ 4438905 h 4438905"/>
              <a:gd name="connsiteX13" fmla="*/ 252535 w 9339386"/>
              <a:gd name="connsiteY13" fmla="*/ 4233008 h 4438905"/>
              <a:gd name="connsiteX14" fmla="*/ 3212 w 9339386"/>
              <a:gd name="connsiteY14" fmla="*/ 2916992 h 4438905"/>
              <a:gd name="connsiteX15" fmla="*/ 0 w 9339386"/>
              <a:gd name="connsiteY15" fmla="*/ 1315427 h 4438905"/>
              <a:gd name="connsiteX16" fmla="*/ 244720 w 9339386"/>
              <a:gd name="connsiteY16" fmla="*/ 3908 h 4438905"/>
              <a:gd name="connsiteX0" fmla="*/ 244720 w 9335478"/>
              <a:gd name="connsiteY0" fmla="*/ 3908 h 4438905"/>
              <a:gd name="connsiteX1" fmla="*/ 2392923 w 9335478"/>
              <a:gd name="connsiteY1" fmla="*/ 92070 h 4438905"/>
              <a:gd name="connsiteX2" fmla="*/ 3995407 w 9335478"/>
              <a:gd name="connsiteY2" fmla="*/ 20058 h 4438905"/>
              <a:gd name="connsiteX3" fmla="*/ 5622213 w 9335478"/>
              <a:gd name="connsiteY3" fmla="*/ 93026 h 4438905"/>
              <a:gd name="connsiteX4" fmla="*/ 7209148 w 9335478"/>
              <a:gd name="connsiteY4" fmla="*/ 20058 h 4438905"/>
              <a:gd name="connsiteX5" fmla="*/ 9102481 w 9335478"/>
              <a:gd name="connsiteY5" fmla="*/ 0 h 4438905"/>
              <a:gd name="connsiteX6" fmla="*/ 8998871 w 9335478"/>
              <a:gd name="connsiteY6" fmla="*/ 1589753 h 4438905"/>
              <a:gd name="connsiteX7" fmla="*/ 9335478 w 9335478"/>
              <a:gd name="connsiteY7" fmla="*/ 2929304 h 4438905"/>
              <a:gd name="connsiteX8" fmla="*/ 9098574 w 9335478"/>
              <a:gd name="connsiteY8" fmla="*/ 4236915 h 4438905"/>
              <a:gd name="connsiteX9" fmla="*/ 7549662 w 9335478"/>
              <a:gd name="connsiteY9" fmla="*/ 4437673 h 4438905"/>
              <a:gd name="connsiteX10" fmla="*/ 5630985 w 9335478"/>
              <a:gd name="connsiteY10" fmla="*/ 4437673 h 4438905"/>
              <a:gd name="connsiteX11" fmla="*/ 3712308 w 9335478"/>
              <a:gd name="connsiteY11" fmla="*/ 4437673 h 4438905"/>
              <a:gd name="connsiteX12" fmla="*/ 1788171 w 9335478"/>
              <a:gd name="connsiteY12" fmla="*/ 4438905 h 4438905"/>
              <a:gd name="connsiteX13" fmla="*/ 252535 w 9335478"/>
              <a:gd name="connsiteY13" fmla="*/ 4233008 h 4438905"/>
              <a:gd name="connsiteX14" fmla="*/ 3212 w 9335478"/>
              <a:gd name="connsiteY14" fmla="*/ 2916992 h 4438905"/>
              <a:gd name="connsiteX15" fmla="*/ 0 w 9335478"/>
              <a:gd name="connsiteY15" fmla="*/ 1315427 h 4438905"/>
              <a:gd name="connsiteX16" fmla="*/ 244720 w 9335478"/>
              <a:gd name="connsiteY16" fmla="*/ 3908 h 4438905"/>
              <a:gd name="connsiteX0" fmla="*/ 244720 w 9102481"/>
              <a:gd name="connsiteY0" fmla="*/ 3908 h 4438905"/>
              <a:gd name="connsiteX1" fmla="*/ 2392923 w 9102481"/>
              <a:gd name="connsiteY1" fmla="*/ 92070 h 4438905"/>
              <a:gd name="connsiteX2" fmla="*/ 3995407 w 9102481"/>
              <a:gd name="connsiteY2" fmla="*/ 20058 h 4438905"/>
              <a:gd name="connsiteX3" fmla="*/ 5622213 w 9102481"/>
              <a:gd name="connsiteY3" fmla="*/ 93026 h 4438905"/>
              <a:gd name="connsiteX4" fmla="*/ 7209148 w 9102481"/>
              <a:gd name="connsiteY4" fmla="*/ 20058 h 4438905"/>
              <a:gd name="connsiteX5" fmla="*/ 9102481 w 9102481"/>
              <a:gd name="connsiteY5" fmla="*/ 0 h 4438905"/>
              <a:gd name="connsiteX6" fmla="*/ 8998871 w 9102481"/>
              <a:gd name="connsiteY6" fmla="*/ 1589753 h 4438905"/>
              <a:gd name="connsiteX7" fmla="*/ 9101982 w 9102481"/>
              <a:gd name="connsiteY7" fmla="*/ 2841743 h 4438905"/>
              <a:gd name="connsiteX8" fmla="*/ 9098574 w 9102481"/>
              <a:gd name="connsiteY8" fmla="*/ 4236915 h 4438905"/>
              <a:gd name="connsiteX9" fmla="*/ 7549662 w 9102481"/>
              <a:gd name="connsiteY9" fmla="*/ 4437673 h 4438905"/>
              <a:gd name="connsiteX10" fmla="*/ 5630985 w 9102481"/>
              <a:gd name="connsiteY10" fmla="*/ 4437673 h 4438905"/>
              <a:gd name="connsiteX11" fmla="*/ 3712308 w 9102481"/>
              <a:gd name="connsiteY11" fmla="*/ 4437673 h 4438905"/>
              <a:gd name="connsiteX12" fmla="*/ 1788171 w 9102481"/>
              <a:gd name="connsiteY12" fmla="*/ 4438905 h 4438905"/>
              <a:gd name="connsiteX13" fmla="*/ 252535 w 9102481"/>
              <a:gd name="connsiteY13" fmla="*/ 4233008 h 4438905"/>
              <a:gd name="connsiteX14" fmla="*/ 3212 w 9102481"/>
              <a:gd name="connsiteY14" fmla="*/ 2916992 h 4438905"/>
              <a:gd name="connsiteX15" fmla="*/ 0 w 9102481"/>
              <a:gd name="connsiteY15" fmla="*/ 1315427 h 4438905"/>
              <a:gd name="connsiteX16" fmla="*/ 244720 w 9102481"/>
              <a:gd name="connsiteY16" fmla="*/ 3908 h 4438905"/>
              <a:gd name="connsiteX0" fmla="*/ 244720 w 9102481"/>
              <a:gd name="connsiteY0" fmla="*/ 3908 h 4438905"/>
              <a:gd name="connsiteX1" fmla="*/ 2392923 w 9102481"/>
              <a:gd name="connsiteY1" fmla="*/ 92070 h 4438905"/>
              <a:gd name="connsiteX2" fmla="*/ 3995407 w 9102481"/>
              <a:gd name="connsiteY2" fmla="*/ 20058 h 4438905"/>
              <a:gd name="connsiteX3" fmla="*/ 5622213 w 9102481"/>
              <a:gd name="connsiteY3" fmla="*/ 93026 h 4438905"/>
              <a:gd name="connsiteX4" fmla="*/ 7209148 w 9102481"/>
              <a:gd name="connsiteY4" fmla="*/ 20058 h 4438905"/>
              <a:gd name="connsiteX5" fmla="*/ 9102481 w 9102481"/>
              <a:gd name="connsiteY5" fmla="*/ 0 h 4438905"/>
              <a:gd name="connsiteX6" fmla="*/ 8998871 w 9102481"/>
              <a:gd name="connsiteY6" fmla="*/ 1589753 h 4438905"/>
              <a:gd name="connsiteX7" fmla="*/ 9101982 w 9102481"/>
              <a:gd name="connsiteY7" fmla="*/ 2841743 h 4438905"/>
              <a:gd name="connsiteX8" fmla="*/ 9098574 w 9102481"/>
              <a:gd name="connsiteY8" fmla="*/ 4236915 h 4438905"/>
              <a:gd name="connsiteX9" fmla="*/ 7209147 w 9102481"/>
              <a:gd name="connsiteY9" fmla="*/ 4311196 h 4438905"/>
              <a:gd name="connsiteX10" fmla="*/ 5630985 w 9102481"/>
              <a:gd name="connsiteY10" fmla="*/ 4437673 h 4438905"/>
              <a:gd name="connsiteX11" fmla="*/ 3712308 w 9102481"/>
              <a:gd name="connsiteY11" fmla="*/ 4437673 h 4438905"/>
              <a:gd name="connsiteX12" fmla="*/ 1788171 w 9102481"/>
              <a:gd name="connsiteY12" fmla="*/ 4438905 h 4438905"/>
              <a:gd name="connsiteX13" fmla="*/ 252535 w 9102481"/>
              <a:gd name="connsiteY13" fmla="*/ 4233008 h 4438905"/>
              <a:gd name="connsiteX14" fmla="*/ 3212 w 9102481"/>
              <a:gd name="connsiteY14" fmla="*/ 2916992 h 4438905"/>
              <a:gd name="connsiteX15" fmla="*/ 0 w 9102481"/>
              <a:gd name="connsiteY15" fmla="*/ 1315427 h 4438905"/>
              <a:gd name="connsiteX16" fmla="*/ 244720 w 9102481"/>
              <a:gd name="connsiteY16" fmla="*/ 3908 h 4438905"/>
              <a:gd name="connsiteX0" fmla="*/ 244720 w 9102481"/>
              <a:gd name="connsiteY0" fmla="*/ 3908 h 4438905"/>
              <a:gd name="connsiteX1" fmla="*/ 2392923 w 9102481"/>
              <a:gd name="connsiteY1" fmla="*/ 92070 h 4438905"/>
              <a:gd name="connsiteX2" fmla="*/ 3995407 w 9102481"/>
              <a:gd name="connsiteY2" fmla="*/ 20058 h 4438905"/>
              <a:gd name="connsiteX3" fmla="*/ 5622213 w 9102481"/>
              <a:gd name="connsiteY3" fmla="*/ 93026 h 4438905"/>
              <a:gd name="connsiteX4" fmla="*/ 7209148 w 9102481"/>
              <a:gd name="connsiteY4" fmla="*/ 20058 h 4438905"/>
              <a:gd name="connsiteX5" fmla="*/ 9102481 w 9102481"/>
              <a:gd name="connsiteY5" fmla="*/ 0 h 4438905"/>
              <a:gd name="connsiteX6" fmla="*/ 8998871 w 9102481"/>
              <a:gd name="connsiteY6" fmla="*/ 1589753 h 4438905"/>
              <a:gd name="connsiteX7" fmla="*/ 9101982 w 9102481"/>
              <a:gd name="connsiteY7" fmla="*/ 2841743 h 4438905"/>
              <a:gd name="connsiteX8" fmla="*/ 9098574 w 9102481"/>
              <a:gd name="connsiteY8" fmla="*/ 4236915 h 4438905"/>
              <a:gd name="connsiteX9" fmla="*/ 7209147 w 9102481"/>
              <a:gd name="connsiteY9" fmla="*/ 4311196 h 4438905"/>
              <a:gd name="connsiteX10" fmla="*/ 5621256 w 9102481"/>
              <a:gd name="connsiteY10" fmla="*/ 4247958 h 4438905"/>
              <a:gd name="connsiteX11" fmla="*/ 3712308 w 9102481"/>
              <a:gd name="connsiteY11" fmla="*/ 4437673 h 4438905"/>
              <a:gd name="connsiteX12" fmla="*/ 1788171 w 9102481"/>
              <a:gd name="connsiteY12" fmla="*/ 4438905 h 4438905"/>
              <a:gd name="connsiteX13" fmla="*/ 252535 w 9102481"/>
              <a:gd name="connsiteY13" fmla="*/ 4233008 h 4438905"/>
              <a:gd name="connsiteX14" fmla="*/ 3212 w 9102481"/>
              <a:gd name="connsiteY14" fmla="*/ 2916992 h 4438905"/>
              <a:gd name="connsiteX15" fmla="*/ 0 w 9102481"/>
              <a:gd name="connsiteY15" fmla="*/ 1315427 h 4438905"/>
              <a:gd name="connsiteX16" fmla="*/ 244720 w 9102481"/>
              <a:gd name="connsiteY16" fmla="*/ 3908 h 4438905"/>
              <a:gd name="connsiteX0" fmla="*/ 244720 w 9102481"/>
              <a:gd name="connsiteY0" fmla="*/ 3908 h 4438905"/>
              <a:gd name="connsiteX1" fmla="*/ 2392923 w 9102481"/>
              <a:gd name="connsiteY1" fmla="*/ 92070 h 4438905"/>
              <a:gd name="connsiteX2" fmla="*/ 3995407 w 9102481"/>
              <a:gd name="connsiteY2" fmla="*/ 20058 h 4438905"/>
              <a:gd name="connsiteX3" fmla="*/ 5622213 w 9102481"/>
              <a:gd name="connsiteY3" fmla="*/ 93026 h 4438905"/>
              <a:gd name="connsiteX4" fmla="*/ 7209148 w 9102481"/>
              <a:gd name="connsiteY4" fmla="*/ 20058 h 4438905"/>
              <a:gd name="connsiteX5" fmla="*/ 9102481 w 9102481"/>
              <a:gd name="connsiteY5" fmla="*/ 0 h 4438905"/>
              <a:gd name="connsiteX6" fmla="*/ 8998871 w 9102481"/>
              <a:gd name="connsiteY6" fmla="*/ 1589753 h 4438905"/>
              <a:gd name="connsiteX7" fmla="*/ 9101982 w 9102481"/>
              <a:gd name="connsiteY7" fmla="*/ 2841743 h 4438905"/>
              <a:gd name="connsiteX8" fmla="*/ 9098574 w 9102481"/>
              <a:gd name="connsiteY8" fmla="*/ 4236915 h 4438905"/>
              <a:gd name="connsiteX9" fmla="*/ 7209147 w 9102481"/>
              <a:gd name="connsiteY9" fmla="*/ 4311196 h 4438905"/>
              <a:gd name="connsiteX10" fmla="*/ 5621256 w 9102481"/>
              <a:gd name="connsiteY10" fmla="*/ 4247958 h 4438905"/>
              <a:gd name="connsiteX11" fmla="*/ 3999314 w 9102481"/>
              <a:gd name="connsiteY11" fmla="*/ 4316061 h 4438905"/>
              <a:gd name="connsiteX12" fmla="*/ 1788171 w 9102481"/>
              <a:gd name="connsiteY12" fmla="*/ 4438905 h 4438905"/>
              <a:gd name="connsiteX13" fmla="*/ 252535 w 9102481"/>
              <a:gd name="connsiteY13" fmla="*/ 4233008 h 4438905"/>
              <a:gd name="connsiteX14" fmla="*/ 3212 w 9102481"/>
              <a:gd name="connsiteY14" fmla="*/ 2916992 h 4438905"/>
              <a:gd name="connsiteX15" fmla="*/ 0 w 9102481"/>
              <a:gd name="connsiteY15" fmla="*/ 1315427 h 4438905"/>
              <a:gd name="connsiteX16" fmla="*/ 244720 w 9102481"/>
              <a:gd name="connsiteY16" fmla="*/ 3908 h 4438905"/>
              <a:gd name="connsiteX0" fmla="*/ 244720 w 9102481"/>
              <a:gd name="connsiteY0" fmla="*/ 3908 h 4316061"/>
              <a:gd name="connsiteX1" fmla="*/ 2392923 w 9102481"/>
              <a:gd name="connsiteY1" fmla="*/ 92070 h 4316061"/>
              <a:gd name="connsiteX2" fmla="*/ 3995407 w 9102481"/>
              <a:gd name="connsiteY2" fmla="*/ 20058 h 4316061"/>
              <a:gd name="connsiteX3" fmla="*/ 5622213 w 9102481"/>
              <a:gd name="connsiteY3" fmla="*/ 93026 h 4316061"/>
              <a:gd name="connsiteX4" fmla="*/ 7209148 w 9102481"/>
              <a:gd name="connsiteY4" fmla="*/ 20058 h 4316061"/>
              <a:gd name="connsiteX5" fmla="*/ 9102481 w 9102481"/>
              <a:gd name="connsiteY5" fmla="*/ 0 h 4316061"/>
              <a:gd name="connsiteX6" fmla="*/ 8998871 w 9102481"/>
              <a:gd name="connsiteY6" fmla="*/ 1589753 h 4316061"/>
              <a:gd name="connsiteX7" fmla="*/ 9101982 w 9102481"/>
              <a:gd name="connsiteY7" fmla="*/ 2841743 h 4316061"/>
              <a:gd name="connsiteX8" fmla="*/ 9098574 w 9102481"/>
              <a:gd name="connsiteY8" fmla="*/ 4236915 h 4316061"/>
              <a:gd name="connsiteX9" fmla="*/ 7209147 w 9102481"/>
              <a:gd name="connsiteY9" fmla="*/ 4311196 h 4316061"/>
              <a:gd name="connsiteX10" fmla="*/ 5621256 w 9102481"/>
              <a:gd name="connsiteY10" fmla="*/ 4247958 h 4316061"/>
              <a:gd name="connsiteX11" fmla="*/ 3999314 w 9102481"/>
              <a:gd name="connsiteY11" fmla="*/ 4316061 h 4316061"/>
              <a:gd name="connsiteX12" fmla="*/ 2386506 w 9102481"/>
              <a:gd name="connsiteY12" fmla="*/ 4229731 h 4316061"/>
              <a:gd name="connsiteX13" fmla="*/ 252535 w 9102481"/>
              <a:gd name="connsiteY13" fmla="*/ 4233008 h 4316061"/>
              <a:gd name="connsiteX14" fmla="*/ 3212 w 9102481"/>
              <a:gd name="connsiteY14" fmla="*/ 2916992 h 4316061"/>
              <a:gd name="connsiteX15" fmla="*/ 0 w 9102481"/>
              <a:gd name="connsiteY15" fmla="*/ 1315427 h 4316061"/>
              <a:gd name="connsiteX16" fmla="*/ 244720 w 9102481"/>
              <a:gd name="connsiteY16" fmla="*/ 3908 h 4316061"/>
              <a:gd name="connsiteX0" fmla="*/ 244720 w 9102481"/>
              <a:gd name="connsiteY0" fmla="*/ 3908 h 4316061"/>
              <a:gd name="connsiteX1" fmla="*/ 2392923 w 9102481"/>
              <a:gd name="connsiteY1" fmla="*/ 92070 h 4316061"/>
              <a:gd name="connsiteX2" fmla="*/ 3995407 w 9102481"/>
              <a:gd name="connsiteY2" fmla="*/ 20058 h 4316061"/>
              <a:gd name="connsiteX3" fmla="*/ 5622213 w 9102481"/>
              <a:gd name="connsiteY3" fmla="*/ 93026 h 4316061"/>
              <a:gd name="connsiteX4" fmla="*/ 7209148 w 9102481"/>
              <a:gd name="connsiteY4" fmla="*/ 20058 h 4316061"/>
              <a:gd name="connsiteX5" fmla="*/ 9102481 w 9102481"/>
              <a:gd name="connsiteY5" fmla="*/ 0 h 4316061"/>
              <a:gd name="connsiteX6" fmla="*/ 8998871 w 9102481"/>
              <a:gd name="connsiteY6" fmla="*/ 1589753 h 4316061"/>
              <a:gd name="connsiteX7" fmla="*/ 9101982 w 9102481"/>
              <a:gd name="connsiteY7" fmla="*/ 2841743 h 4316061"/>
              <a:gd name="connsiteX8" fmla="*/ 9098574 w 9102481"/>
              <a:gd name="connsiteY8" fmla="*/ 4236915 h 4316061"/>
              <a:gd name="connsiteX9" fmla="*/ 7209147 w 9102481"/>
              <a:gd name="connsiteY9" fmla="*/ 4311196 h 4316061"/>
              <a:gd name="connsiteX10" fmla="*/ 5621256 w 9102481"/>
              <a:gd name="connsiteY10" fmla="*/ 4247958 h 4316061"/>
              <a:gd name="connsiteX11" fmla="*/ 3999314 w 9102481"/>
              <a:gd name="connsiteY11" fmla="*/ 4316061 h 4316061"/>
              <a:gd name="connsiteX12" fmla="*/ 2386506 w 9102481"/>
              <a:gd name="connsiteY12" fmla="*/ 4229731 h 4316061"/>
              <a:gd name="connsiteX13" fmla="*/ 252535 w 9102481"/>
              <a:gd name="connsiteY13" fmla="*/ 4233008 h 4316061"/>
              <a:gd name="connsiteX14" fmla="*/ 358321 w 9102481"/>
              <a:gd name="connsiteY14" fmla="*/ 2839160 h 4316061"/>
              <a:gd name="connsiteX15" fmla="*/ 0 w 9102481"/>
              <a:gd name="connsiteY15" fmla="*/ 1315427 h 4316061"/>
              <a:gd name="connsiteX16" fmla="*/ 244720 w 9102481"/>
              <a:gd name="connsiteY16" fmla="*/ 3908 h 4316061"/>
              <a:gd name="connsiteX0" fmla="*/ 0 w 8857761"/>
              <a:gd name="connsiteY0" fmla="*/ 3908 h 4316061"/>
              <a:gd name="connsiteX1" fmla="*/ 2148203 w 8857761"/>
              <a:gd name="connsiteY1" fmla="*/ 92070 h 4316061"/>
              <a:gd name="connsiteX2" fmla="*/ 3750687 w 8857761"/>
              <a:gd name="connsiteY2" fmla="*/ 20058 h 4316061"/>
              <a:gd name="connsiteX3" fmla="*/ 5377493 w 8857761"/>
              <a:gd name="connsiteY3" fmla="*/ 93026 h 4316061"/>
              <a:gd name="connsiteX4" fmla="*/ 6964428 w 8857761"/>
              <a:gd name="connsiteY4" fmla="*/ 20058 h 4316061"/>
              <a:gd name="connsiteX5" fmla="*/ 8857761 w 8857761"/>
              <a:gd name="connsiteY5" fmla="*/ 0 h 4316061"/>
              <a:gd name="connsiteX6" fmla="*/ 8754151 w 8857761"/>
              <a:gd name="connsiteY6" fmla="*/ 1589753 h 4316061"/>
              <a:gd name="connsiteX7" fmla="*/ 8857262 w 8857761"/>
              <a:gd name="connsiteY7" fmla="*/ 2841743 h 4316061"/>
              <a:gd name="connsiteX8" fmla="*/ 8853854 w 8857761"/>
              <a:gd name="connsiteY8" fmla="*/ 4236915 h 4316061"/>
              <a:gd name="connsiteX9" fmla="*/ 6964427 w 8857761"/>
              <a:gd name="connsiteY9" fmla="*/ 4311196 h 4316061"/>
              <a:gd name="connsiteX10" fmla="*/ 5376536 w 8857761"/>
              <a:gd name="connsiteY10" fmla="*/ 4247958 h 4316061"/>
              <a:gd name="connsiteX11" fmla="*/ 3754594 w 8857761"/>
              <a:gd name="connsiteY11" fmla="*/ 4316061 h 4316061"/>
              <a:gd name="connsiteX12" fmla="*/ 2141786 w 8857761"/>
              <a:gd name="connsiteY12" fmla="*/ 4229731 h 4316061"/>
              <a:gd name="connsiteX13" fmla="*/ 7815 w 8857761"/>
              <a:gd name="connsiteY13" fmla="*/ 4233008 h 4316061"/>
              <a:gd name="connsiteX14" fmla="*/ 113601 w 8857761"/>
              <a:gd name="connsiteY14" fmla="*/ 2839160 h 4316061"/>
              <a:gd name="connsiteX15" fmla="*/ 212544 w 8857761"/>
              <a:gd name="connsiteY15" fmla="*/ 1592704 h 4316061"/>
              <a:gd name="connsiteX16" fmla="*/ 0 w 8857761"/>
              <a:gd name="connsiteY16" fmla="*/ 3908 h 4316061"/>
              <a:gd name="connsiteX0" fmla="*/ 45576 w 8903337"/>
              <a:gd name="connsiteY0" fmla="*/ 3908 h 4316061"/>
              <a:gd name="connsiteX1" fmla="*/ 2193779 w 8903337"/>
              <a:gd name="connsiteY1" fmla="*/ 92070 h 4316061"/>
              <a:gd name="connsiteX2" fmla="*/ 3796263 w 8903337"/>
              <a:gd name="connsiteY2" fmla="*/ 20058 h 4316061"/>
              <a:gd name="connsiteX3" fmla="*/ 5423069 w 8903337"/>
              <a:gd name="connsiteY3" fmla="*/ 93026 h 4316061"/>
              <a:gd name="connsiteX4" fmla="*/ 7010004 w 8903337"/>
              <a:gd name="connsiteY4" fmla="*/ 20058 h 4316061"/>
              <a:gd name="connsiteX5" fmla="*/ 8903337 w 8903337"/>
              <a:gd name="connsiteY5" fmla="*/ 0 h 4316061"/>
              <a:gd name="connsiteX6" fmla="*/ 8799727 w 8903337"/>
              <a:gd name="connsiteY6" fmla="*/ 1589753 h 4316061"/>
              <a:gd name="connsiteX7" fmla="*/ 8902838 w 8903337"/>
              <a:gd name="connsiteY7" fmla="*/ 2841743 h 4316061"/>
              <a:gd name="connsiteX8" fmla="*/ 8899430 w 8903337"/>
              <a:gd name="connsiteY8" fmla="*/ 4236915 h 4316061"/>
              <a:gd name="connsiteX9" fmla="*/ 7010003 w 8903337"/>
              <a:gd name="connsiteY9" fmla="*/ 4311196 h 4316061"/>
              <a:gd name="connsiteX10" fmla="*/ 5422112 w 8903337"/>
              <a:gd name="connsiteY10" fmla="*/ 4247958 h 4316061"/>
              <a:gd name="connsiteX11" fmla="*/ 3800170 w 8903337"/>
              <a:gd name="connsiteY11" fmla="*/ 4316061 h 4316061"/>
              <a:gd name="connsiteX12" fmla="*/ 2187362 w 8903337"/>
              <a:gd name="connsiteY12" fmla="*/ 4229731 h 4316061"/>
              <a:gd name="connsiteX13" fmla="*/ 53391 w 8903337"/>
              <a:gd name="connsiteY13" fmla="*/ 4233008 h 4316061"/>
              <a:gd name="connsiteX14" fmla="*/ 159177 w 8903337"/>
              <a:gd name="connsiteY14" fmla="*/ 2839160 h 4316061"/>
              <a:gd name="connsiteX15" fmla="*/ 258120 w 8903337"/>
              <a:gd name="connsiteY15" fmla="*/ 1592704 h 4316061"/>
              <a:gd name="connsiteX16" fmla="*/ 45576 w 8903337"/>
              <a:gd name="connsiteY16" fmla="*/ 3908 h 4316061"/>
              <a:gd name="connsiteX0" fmla="*/ 45576 w 8903337"/>
              <a:gd name="connsiteY0" fmla="*/ 139778 h 4451931"/>
              <a:gd name="connsiteX1" fmla="*/ 2193779 w 8903337"/>
              <a:gd name="connsiteY1" fmla="*/ 227940 h 4451931"/>
              <a:gd name="connsiteX2" fmla="*/ 3796263 w 8903337"/>
              <a:gd name="connsiteY2" fmla="*/ 155928 h 4451931"/>
              <a:gd name="connsiteX3" fmla="*/ 5423069 w 8903337"/>
              <a:gd name="connsiteY3" fmla="*/ 228896 h 4451931"/>
              <a:gd name="connsiteX4" fmla="*/ 7010004 w 8903337"/>
              <a:gd name="connsiteY4" fmla="*/ 155928 h 4451931"/>
              <a:gd name="connsiteX5" fmla="*/ 8903337 w 8903337"/>
              <a:gd name="connsiteY5" fmla="*/ 135870 h 4451931"/>
              <a:gd name="connsiteX6" fmla="*/ 8799727 w 8903337"/>
              <a:gd name="connsiteY6" fmla="*/ 1725623 h 4451931"/>
              <a:gd name="connsiteX7" fmla="*/ 8902838 w 8903337"/>
              <a:gd name="connsiteY7" fmla="*/ 2977613 h 4451931"/>
              <a:gd name="connsiteX8" fmla="*/ 8899430 w 8903337"/>
              <a:gd name="connsiteY8" fmla="*/ 4372785 h 4451931"/>
              <a:gd name="connsiteX9" fmla="*/ 7010003 w 8903337"/>
              <a:gd name="connsiteY9" fmla="*/ 4447066 h 4451931"/>
              <a:gd name="connsiteX10" fmla="*/ 5422112 w 8903337"/>
              <a:gd name="connsiteY10" fmla="*/ 4383828 h 4451931"/>
              <a:gd name="connsiteX11" fmla="*/ 3800170 w 8903337"/>
              <a:gd name="connsiteY11" fmla="*/ 4451931 h 4451931"/>
              <a:gd name="connsiteX12" fmla="*/ 2187362 w 8903337"/>
              <a:gd name="connsiteY12" fmla="*/ 4365601 h 4451931"/>
              <a:gd name="connsiteX13" fmla="*/ 53391 w 8903337"/>
              <a:gd name="connsiteY13" fmla="*/ 4368878 h 4451931"/>
              <a:gd name="connsiteX14" fmla="*/ 159177 w 8903337"/>
              <a:gd name="connsiteY14" fmla="*/ 2975030 h 4451931"/>
              <a:gd name="connsiteX15" fmla="*/ 258120 w 8903337"/>
              <a:gd name="connsiteY15" fmla="*/ 1728574 h 4451931"/>
              <a:gd name="connsiteX16" fmla="*/ 45576 w 8903337"/>
              <a:gd name="connsiteY16" fmla="*/ 139778 h 4451931"/>
              <a:gd name="connsiteX0" fmla="*/ 264961 w 8850310"/>
              <a:gd name="connsiteY0" fmla="*/ 285056 h 4422087"/>
              <a:gd name="connsiteX1" fmla="*/ 2140752 w 8850310"/>
              <a:gd name="connsiteY1" fmla="*/ 198096 h 4422087"/>
              <a:gd name="connsiteX2" fmla="*/ 3743236 w 8850310"/>
              <a:gd name="connsiteY2" fmla="*/ 126084 h 4422087"/>
              <a:gd name="connsiteX3" fmla="*/ 5370042 w 8850310"/>
              <a:gd name="connsiteY3" fmla="*/ 199052 h 4422087"/>
              <a:gd name="connsiteX4" fmla="*/ 6956977 w 8850310"/>
              <a:gd name="connsiteY4" fmla="*/ 126084 h 4422087"/>
              <a:gd name="connsiteX5" fmla="*/ 8850310 w 8850310"/>
              <a:gd name="connsiteY5" fmla="*/ 106026 h 4422087"/>
              <a:gd name="connsiteX6" fmla="*/ 8746700 w 8850310"/>
              <a:gd name="connsiteY6" fmla="*/ 1695779 h 4422087"/>
              <a:gd name="connsiteX7" fmla="*/ 8849811 w 8850310"/>
              <a:gd name="connsiteY7" fmla="*/ 2947769 h 4422087"/>
              <a:gd name="connsiteX8" fmla="*/ 8846403 w 8850310"/>
              <a:gd name="connsiteY8" fmla="*/ 4342941 h 4422087"/>
              <a:gd name="connsiteX9" fmla="*/ 6956976 w 8850310"/>
              <a:gd name="connsiteY9" fmla="*/ 4417222 h 4422087"/>
              <a:gd name="connsiteX10" fmla="*/ 5369085 w 8850310"/>
              <a:gd name="connsiteY10" fmla="*/ 4353984 h 4422087"/>
              <a:gd name="connsiteX11" fmla="*/ 3747143 w 8850310"/>
              <a:gd name="connsiteY11" fmla="*/ 4422087 h 4422087"/>
              <a:gd name="connsiteX12" fmla="*/ 2134335 w 8850310"/>
              <a:gd name="connsiteY12" fmla="*/ 4335757 h 4422087"/>
              <a:gd name="connsiteX13" fmla="*/ 364 w 8850310"/>
              <a:gd name="connsiteY13" fmla="*/ 4339034 h 4422087"/>
              <a:gd name="connsiteX14" fmla="*/ 106150 w 8850310"/>
              <a:gd name="connsiteY14" fmla="*/ 2945186 h 4422087"/>
              <a:gd name="connsiteX15" fmla="*/ 205093 w 8850310"/>
              <a:gd name="connsiteY15" fmla="*/ 1698730 h 4422087"/>
              <a:gd name="connsiteX16" fmla="*/ 264961 w 8850310"/>
              <a:gd name="connsiteY16" fmla="*/ 285056 h 4422087"/>
              <a:gd name="connsiteX0" fmla="*/ 371567 w 8956916"/>
              <a:gd name="connsiteY0" fmla="*/ 285056 h 4422087"/>
              <a:gd name="connsiteX1" fmla="*/ 2247358 w 8956916"/>
              <a:gd name="connsiteY1" fmla="*/ 198096 h 4422087"/>
              <a:gd name="connsiteX2" fmla="*/ 3849842 w 8956916"/>
              <a:gd name="connsiteY2" fmla="*/ 126084 h 4422087"/>
              <a:gd name="connsiteX3" fmla="*/ 5476648 w 8956916"/>
              <a:gd name="connsiteY3" fmla="*/ 199052 h 4422087"/>
              <a:gd name="connsiteX4" fmla="*/ 7063583 w 8956916"/>
              <a:gd name="connsiteY4" fmla="*/ 126084 h 4422087"/>
              <a:gd name="connsiteX5" fmla="*/ 8956916 w 8956916"/>
              <a:gd name="connsiteY5" fmla="*/ 106026 h 4422087"/>
              <a:gd name="connsiteX6" fmla="*/ 8853306 w 8956916"/>
              <a:gd name="connsiteY6" fmla="*/ 1695779 h 4422087"/>
              <a:gd name="connsiteX7" fmla="*/ 8956417 w 8956916"/>
              <a:gd name="connsiteY7" fmla="*/ 2947769 h 4422087"/>
              <a:gd name="connsiteX8" fmla="*/ 8953009 w 8956916"/>
              <a:gd name="connsiteY8" fmla="*/ 4342941 h 4422087"/>
              <a:gd name="connsiteX9" fmla="*/ 7063582 w 8956916"/>
              <a:gd name="connsiteY9" fmla="*/ 4417222 h 4422087"/>
              <a:gd name="connsiteX10" fmla="*/ 5475691 w 8956916"/>
              <a:gd name="connsiteY10" fmla="*/ 4353984 h 4422087"/>
              <a:gd name="connsiteX11" fmla="*/ 3853749 w 8956916"/>
              <a:gd name="connsiteY11" fmla="*/ 4422087 h 4422087"/>
              <a:gd name="connsiteX12" fmla="*/ 2240941 w 8956916"/>
              <a:gd name="connsiteY12" fmla="*/ 4335757 h 4422087"/>
              <a:gd name="connsiteX13" fmla="*/ 106970 w 8956916"/>
              <a:gd name="connsiteY13" fmla="*/ 4339034 h 4422087"/>
              <a:gd name="connsiteX14" fmla="*/ 212756 w 8956916"/>
              <a:gd name="connsiteY14" fmla="*/ 2945186 h 4422087"/>
              <a:gd name="connsiteX15" fmla="*/ 311699 w 8956916"/>
              <a:gd name="connsiteY15" fmla="*/ 1698730 h 4422087"/>
              <a:gd name="connsiteX16" fmla="*/ 371567 w 8956916"/>
              <a:gd name="connsiteY16" fmla="*/ 285056 h 4422087"/>
              <a:gd name="connsiteX0" fmla="*/ 371567 w 8956916"/>
              <a:gd name="connsiteY0" fmla="*/ 371301 h 4508332"/>
              <a:gd name="connsiteX1" fmla="*/ 2247358 w 8956916"/>
              <a:gd name="connsiteY1" fmla="*/ 284341 h 4508332"/>
              <a:gd name="connsiteX2" fmla="*/ 3849842 w 8956916"/>
              <a:gd name="connsiteY2" fmla="*/ 212329 h 4508332"/>
              <a:gd name="connsiteX3" fmla="*/ 5476648 w 8956916"/>
              <a:gd name="connsiteY3" fmla="*/ 285297 h 4508332"/>
              <a:gd name="connsiteX4" fmla="*/ 7063583 w 8956916"/>
              <a:gd name="connsiteY4" fmla="*/ 212329 h 4508332"/>
              <a:gd name="connsiteX5" fmla="*/ 8956916 w 8956916"/>
              <a:gd name="connsiteY5" fmla="*/ 192271 h 4508332"/>
              <a:gd name="connsiteX6" fmla="*/ 8853306 w 8956916"/>
              <a:gd name="connsiteY6" fmla="*/ 1782024 h 4508332"/>
              <a:gd name="connsiteX7" fmla="*/ 8956417 w 8956916"/>
              <a:gd name="connsiteY7" fmla="*/ 3034014 h 4508332"/>
              <a:gd name="connsiteX8" fmla="*/ 8953009 w 8956916"/>
              <a:gd name="connsiteY8" fmla="*/ 4429186 h 4508332"/>
              <a:gd name="connsiteX9" fmla="*/ 7063582 w 8956916"/>
              <a:gd name="connsiteY9" fmla="*/ 4503467 h 4508332"/>
              <a:gd name="connsiteX10" fmla="*/ 5475691 w 8956916"/>
              <a:gd name="connsiteY10" fmla="*/ 4440229 h 4508332"/>
              <a:gd name="connsiteX11" fmla="*/ 3853749 w 8956916"/>
              <a:gd name="connsiteY11" fmla="*/ 4508332 h 4508332"/>
              <a:gd name="connsiteX12" fmla="*/ 2240941 w 8956916"/>
              <a:gd name="connsiteY12" fmla="*/ 4422002 h 4508332"/>
              <a:gd name="connsiteX13" fmla="*/ 106970 w 8956916"/>
              <a:gd name="connsiteY13" fmla="*/ 4425279 h 4508332"/>
              <a:gd name="connsiteX14" fmla="*/ 212756 w 8956916"/>
              <a:gd name="connsiteY14" fmla="*/ 3031431 h 4508332"/>
              <a:gd name="connsiteX15" fmla="*/ 311699 w 8956916"/>
              <a:gd name="connsiteY15" fmla="*/ 1784975 h 4508332"/>
              <a:gd name="connsiteX16" fmla="*/ 371567 w 8956916"/>
              <a:gd name="connsiteY16" fmla="*/ 371301 h 4508332"/>
              <a:gd name="connsiteX0" fmla="*/ 371567 w 8956916"/>
              <a:gd name="connsiteY0" fmla="*/ 319521 h 4456552"/>
              <a:gd name="connsiteX1" fmla="*/ 2247358 w 8956916"/>
              <a:gd name="connsiteY1" fmla="*/ 232561 h 4456552"/>
              <a:gd name="connsiteX2" fmla="*/ 3849842 w 8956916"/>
              <a:gd name="connsiteY2" fmla="*/ 160549 h 4456552"/>
              <a:gd name="connsiteX3" fmla="*/ 5476648 w 8956916"/>
              <a:gd name="connsiteY3" fmla="*/ 233517 h 4456552"/>
              <a:gd name="connsiteX4" fmla="*/ 7063583 w 8956916"/>
              <a:gd name="connsiteY4" fmla="*/ 160549 h 4456552"/>
              <a:gd name="connsiteX5" fmla="*/ 8956916 w 8956916"/>
              <a:gd name="connsiteY5" fmla="*/ 140491 h 4456552"/>
              <a:gd name="connsiteX6" fmla="*/ 8853306 w 8956916"/>
              <a:gd name="connsiteY6" fmla="*/ 1730244 h 4456552"/>
              <a:gd name="connsiteX7" fmla="*/ 8956417 w 8956916"/>
              <a:gd name="connsiteY7" fmla="*/ 2982234 h 4456552"/>
              <a:gd name="connsiteX8" fmla="*/ 8953009 w 8956916"/>
              <a:gd name="connsiteY8" fmla="*/ 4377406 h 4456552"/>
              <a:gd name="connsiteX9" fmla="*/ 7063582 w 8956916"/>
              <a:gd name="connsiteY9" fmla="*/ 4451687 h 4456552"/>
              <a:gd name="connsiteX10" fmla="*/ 5475691 w 8956916"/>
              <a:gd name="connsiteY10" fmla="*/ 4388449 h 4456552"/>
              <a:gd name="connsiteX11" fmla="*/ 3853749 w 8956916"/>
              <a:gd name="connsiteY11" fmla="*/ 4456552 h 4456552"/>
              <a:gd name="connsiteX12" fmla="*/ 2240941 w 8956916"/>
              <a:gd name="connsiteY12" fmla="*/ 4370222 h 4456552"/>
              <a:gd name="connsiteX13" fmla="*/ 106970 w 8956916"/>
              <a:gd name="connsiteY13" fmla="*/ 4373499 h 4456552"/>
              <a:gd name="connsiteX14" fmla="*/ 212756 w 8956916"/>
              <a:gd name="connsiteY14" fmla="*/ 2979651 h 4456552"/>
              <a:gd name="connsiteX15" fmla="*/ 311699 w 8956916"/>
              <a:gd name="connsiteY15" fmla="*/ 1733195 h 4456552"/>
              <a:gd name="connsiteX16" fmla="*/ 371567 w 8956916"/>
              <a:gd name="connsiteY16" fmla="*/ 319521 h 4456552"/>
              <a:gd name="connsiteX0" fmla="*/ 204729 w 8849946"/>
              <a:gd name="connsiteY0" fmla="*/ 1592704 h 4316061"/>
              <a:gd name="connsiteX1" fmla="*/ 2140388 w 8849946"/>
              <a:gd name="connsiteY1" fmla="*/ 92070 h 4316061"/>
              <a:gd name="connsiteX2" fmla="*/ 3742872 w 8849946"/>
              <a:gd name="connsiteY2" fmla="*/ 20058 h 4316061"/>
              <a:gd name="connsiteX3" fmla="*/ 5369678 w 8849946"/>
              <a:gd name="connsiteY3" fmla="*/ 93026 h 4316061"/>
              <a:gd name="connsiteX4" fmla="*/ 6956613 w 8849946"/>
              <a:gd name="connsiteY4" fmla="*/ 20058 h 4316061"/>
              <a:gd name="connsiteX5" fmla="*/ 8849946 w 8849946"/>
              <a:gd name="connsiteY5" fmla="*/ 0 h 4316061"/>
              <a:gd name="connsiteX6" fmla="*/ 8746336 w 8849946"/>
              <a:gd name="connsiteY6" fmla="*/ 1589753 h 4316061"/>
              <a:gd name="connsiteX7" fmla="*/ 8849447 w 8849946"/>
              <a:gd name="connsiteY7" fmla="*/ 2841743 h 4316061"/>
              <a:gd name="connsiteX8" fmla="*/ 8846039 w 8849946"/>
              <a:gd name="connsiteY8" fmla="*/ 4236915 h 4316061"/>
              <a:gd name="connsiteX9" fmla="*/ 6956612 w 8849946"/>
              <a:gd name="connsiteY9" fmla="*/ 4311196 h 4316061"/>
              <a:gd name="connsiteX10" fmla="*/ 5368721 w 8849946"/>
              <a:gd name="connsiteY10" fmla="*/ 4247958 h 4316061"/>
              <a:gd name="connsiteX11" fmla="*/ 3746779 w 8849946"/>
              <a:gd name="connsiteY11" fmla="*/ 4316061 h 4316061"/>
              <a:gd name="connsiteX12" fmla="*/ 2133971 w 8849946"/>
              <a:gd name="connsiteY12" fmla="*/ 4229731 h 4316061"/>
              <a:gd name="connsiteX13" fmla="*/ 0 w 8849946"/>
              <a:gd name="connsiteY13" fmla="*/ 4233008 h 4316061"/>
              <a:gd name="connsiteX14" fmla="*/ 105786 w 8849946"/>
              <a:gd name="connsiteY14" fmla="*/ 2839160 h 4316061"/>
              <a:gd name="connsiteX15" fmla="*/ 204729 w 8849946"/>
              <a:gd name="connsiteY15" fmla="*/ 1592704 h 4316061"/>
              <a:gd name="connsiteX0" fmla="*/ 204729 w 8849946"/>
              <a:gd name="connsiteY0" fmla="*/ 1592704 h 4316061"/>
              <a:gd name="connsiteX1" fmla="*/ 2140388 w 8849946"/>
              <a:gd name="connsiteY1" fmla="*/ 92070 h 4316061"/>
              <a:gd name="connsiteX2" fmla="*/ 3742872 w 8849946"/>
              <a:gd name="connsiteY2" fmla="*/ 20058 h 4316061"/>
              <a:gd name="connsiteX3" fmla="*/ 5369678 w 8849946"/>
              <a:gd name="connsiteY3" fmla="*/ 93026 h 4316061"/>
              <a:gd name="connsiteX4" fmla="*/ 6956613 w 8849946"/>
              <a:gd name="connsiteY4" fmla="*/ 20058 h 4316061"/>
              <a:gd name="connsiteX5" fmla="*/ 8849946 w 8849946"/>
              <a:gd name="connsiteY5" fmla="*/ 0 h 4316061"/>
              <a:gd name="connsiteX6" fmla="*/ 8746336 w 8849946"/>
              <a:gd name="connsiteY6" fmla="*/ 1589753 h 4316061"/>
              <a:gd name="connsiteX7" fmla="*/ 8849447 w 8849946"/>
              <a:gd name="connsiteY7" fmla="*/ 2841743 h 4316061"/>
              <a:gd name="connsiteX8" fmla="*/ 8846039 w 8849946"/>
              <a:gd name="connsiteY8" fmla="*/ 4236915 h 4316061"/>
              <a:gd name="connsiteX9" fmla="*/ 6956612 w 8849946"/>
              <a:gd name="connsiteY9" fmla="*/ 4311196 h 4316061"/>
              <a:gd name="connsiteX10" fmla="*/ 5368721 w 8849946"/>
              <a:gd name="connsiteY10" fmla="*/ 4247958 h 4316061"/>
              <a:gd name="connsiteX11" fmla="*/ 3746779 w 8849946"/>
              <a:gd name="connsiteY11" fmla="*/ 4316061 h 4316061"/>
              <a:gd name="connsiteX12" fmla="*/ 2133971 w 8849946"/>
              <a:gd name="connsiteY12" fmla="*/ 4229731 h 4316061"/>
              <a:gd name="connsiteX13" fmla="*/ 0 w 8849946"/>
              <a:gd name="connsiteY13" fmla="*/ 4233008 h 4316061"/>
              <a:gd name="connsiteX14" fmla="*/ 105786 w 8849946"/>
              <a:gd name="connsiteY14" fmla="*/ 2839160 h 4316061"/>
              <a:gd name="connsiteX15" fmla="*/ 204729 w 8849946"/>
              <a:gd name="connsiteY15" fmla="*/ 1592704 h 4316061"/>
              <a:gd name="connsiteX0" fmla="*/ 204729 w 8849946"/>
              <a:gd name="connsiteY0" fmla="*/ 1622397 h 4345754"/>
              <a:gd name="connsiteX1" fmla="*/ 2140388 w 8849946"/>
              <a:gd name="connsiteY1" fmla="*/ 121763 h 4345754"/>
              <a:gd name="connsiteX2" fmla="*/ 3742872 w 8849946"/>
              <a:gd name="connsiteY2" fmla="*/ 49751 h 4345754"/>
              <a:gd name="connsiteX3" fmla="*/ 5369678 w 8849946"/>
              <a:gd name="connsiteY3" fmla="*/ 122719 h 4345754"/>
              <a:gd name="connsiteX4" fmla="*/ 6956613 w 8849946"/>
              <a:gd name="connsiteY4" fmla="*/ 49751 h 4345754"/>
              <a:gd name="connsiteX5" fmla="*/ 8849946 w 8849946"/>
              <a:gd name="connsiteY5" fmla="*/ 29693 h 4345754"/>
              <a:gd name="connsiteX6" fmla="*/ 8746336 w 8849946"/>
              <a:gd name="connsiteY6" fmla="*/ 1619446 h 4345754"/>
              <a:gd name="connsiteX7" fmla="*/ 8849447 w 8849946"/>
              <a:gd name="connsiteY7" fmla="*/ 2871436 h 4345754"/>
              <a:gd name="connsiteX8" fmla="*/ 8846039 w 8849946"/>
              <a:gd name="connsiteY8" fmla="*/ 4266608 h 4345754"/>
              <a:gd name="connsiteX9" fmla="*/ 6956612 w 8849946"/>
              <a:gd name="connsiteY9" fmla="*/ 4340889 h 4345754"/>
              <a:gd name="connsiteX10" fmla="*/ 5368721 w 8849946"/>
              <a:gd name="connsiteY10" fmla="*/ 4277651 h 4345754"/>
              <a:gd name="connsiteX11" fmla="*/ 3746779 w 8849946"/>
              <a:gd name="connsiteY11" fmla="*/ 4345754 h 4345754"/>
              <a:gd name="connsiteX12" fmla="*/ 2133971 w 8849946"/>
              <a:gd name="connsiteY12" fmla="*/ 4259424 h 4345754"/>
              <a:gd name="connsiteX13" fmla="*/ 0 w 8849946"/>
              <a:gd name="connsiteY13" fmla="*/ 4262701 h 4345754"/>
              <a:gd name="connsiteX14" fmla="*/ 105786 w 8849946"/>
              <a:gd name="connsiteY14" fmla="*/ 2868853 h 4345754"/>
              <a:gd name="connsiteX15" fmla="*/ 204729 w 8849946"/>
              <a:gd name="connsiteY15" fmla="*/ 1622397 h 4345754"/>
              <a:gd name="connsiteX0" fmla="*/ 305438 w 8950655"/>
              <a:gd name="connsiteY0" fmla="*/ 1671268 h 4394625"/>
              <a:gd name="connsiteX1" fmla="*/ 2241097 w 8950655"/>
              <a:gd name="connsiteY1" fmla="*/ 170634 h 4394625"/>
              <a:gd name="connsiteX2" fmla="*/ 3843581 w 8950655"/>
              <a:gd name="connsiteY2" fmla="*/ 98622 h 4394625"/>
              <a:gd name="connsiteX3" fmla="*/ 5470387 w 8950655"/>
              <a:gd name="connsiteY3" fmla="*/ 171590 h 4394625"/>
              <a:gd name="connsiteX4" fmla="*/ 7057322 w 8950655"/>
              <a:gd name="connsiteY4" fmla="*/ 98622 h 4394625"/>
              <a:gd name="connsiteX5" fmla="*/ 8950655 w 8950655"/>
              <a:gd name="connsiteY5" fmla="*/ 78564 h 4394625"/>
              <a:gd name="connsiteX6" fmla="*/ 8847045 w 8950655"/>
              <a:gd name="connsiteY6" fmla="*/ 1668317 h 4394625"/>
              <a:gd name="connsiteX7" fmla="*/ 8950156 w 8950655"/>
              <a:gd name="connsiteY7" fmla="*/ 2920307 h 4394625"/>
              <a:gd name="connsiteX8" fmla="*/ 8946748 w 8950655"/>
              <a:gd name="connsiteY8" fmla="*/ 4315479 h 4394625"/>
              <a:gd name="connsiteX9" fmla="*/ 7057321 w 8950655"/>
              <a:gd name="connsiteY9" fmla="*/ 4389760 h 4394625"/>
              <a:gd name="connsiteX10" fmla="*/ 5469430 w 8950655"/>
              <a:gd name="connsiteY10" fmla="*/ 4326522 h 4394625"/>
              <a:gd name="connsiteX11" fmla="*/ 3847488 w 8950655"/>
              <a:gd name="connsiteY11" fmla="*/ 4394625 h 4394625"/>
              <a:gd name="connsiteX12" fmla="*/ 2234680 w 8950655"/>
              <a:gd name="connsiteY12" fmla="*/ 4308295 h 4394625"/>
              <a:gd name="connsiteX13" fmla="*/ 100709 w 8950655"/>
              <a:gd name="connsiteY13" fmla="*/ 4311572 h 4394625"/>
              <a:gd name="connsiteX14" fmla="*/ 206495 w 8950655"/>
              <a:gd name="connsiteY14" fmla="*/ 2917724 h 4394625"/>
              <a:gd name="connsiteX15" fmla="*/ 305438 w 8950655"/>
              <a:gd name="connsiteY15" fmla="*/ 1671268 h 4394625"/>
              <a:gd name="connsiteX0" fmla="*/ 310992 w 8956209"/>
              <a:gd name="connsiteY0" fmla="*/ 1745651 h 4469008"/>
              <a:gd name="connsiteX1" fmla="*/ 2246651 w 8956209"/>
              <a:gd name="connsiteY1" fmla="*/ 245017 h 4469008"/>
              <a:gd name="connsiteX2" fmla="*/ 3849135 w 8956209"/>
              <a:gd name="connsiteY2" fmla="*/ 173005 h 4469008"/>
              <a:gd name="connsiteX3" fmla="*/ 5475941 w 8956209"/>
              <a:gd name="connsiteY3" fmla="*/ 245973 h 4469008"/>
              <a:gd name="connsiteX4" fmla="*/ 7062876 w 8956209"/>
              <a:gd name="connsiteY4" fmla="*/ 173005 h 4469008"/>
              <a:gd name="connsiteX5" fmla="*/ 8956209 w 8956209"/>
              <a:gd name="connsiteY5" fmla="*/ 152947 h 4469008"/>
              <a:gd name="connsiteX6" fmla="*/ 8852599 w 8956209"/>
              <a:gd name="connsiteY6" fmla="*/ 1742700 h 4469008"/>
              <a:gd name="connsiteX7" fmla="*/ 8955710 w 8956209"/>
              <a:gd name="connsiteY7" fmla="*/ 2994690 h 4469008"/>
              <a:gd name="connsiteX8" fmla="*/ 8952302 w 8956209"/>
              <a:gd name="connsiteY8" fmla="*/ 4389862 h 4469008"/>
              <a:gd name="connsiteX9" fmla="*/ 7062875 w 8956209"/>
              <a:gd name="connsiteY9" fmla="*/ 4464143 h 4469008"/>
              <a:gd name="connsiteX10" fmla="*/ 5474984 w 8956209"/>
              <a:gd name="connsiteY10" fmla="*/ 4400905 h 4469008"/>
              <a:gd name="connsiteX11" fmla="*/ 3853042 w 8956209"/>
              <a:gd name="connsiteY11" fmla="*/ 4469008 h 4469008"/>
              <a:gd name="connsiteX12" fmla="*/ 2240234 w 8956209"/>
              <a:gd name="connsiteY12" fmla="*/ 4382678 h 4469008"/>
              <a:gd name="connsiteX13" fmla="*/ 106263 w 8956209"/>
              <a:gd name="connsiteY13" fmla="*/ 4385955 h 4469008"/>
              <a:gd name="connsiteX14" fmla="*/ 212049 w 8956209"/>
              <a:gd name="connsiteY14" fmla="*/ 2992107 h 4469008"/>
              <a:gd name="connsiteX15" fmla="*/ 310992 w 8956209"/>
              <a:gd name="connsiteY15" fmla="*/ 1745651 h 4469008"/>
              <a:gd name="connsiteX0" fmla="*/ 310992 w 8956209"/>
              <a:gd name="connsiteY0" fmla="*/ 1745651 h 4469008"/>
              <a:gd name="connsiteX1" fmla="*/ 2246651 w 8956209"/>
              <a:gd name="connsiteY1" fmla="*/ 245017 h 4469008"/>
              <a:gd name="connsiteX2" fmla="*/ 3849135 w 8956209"/>
              <a:gd name="connsiteY2" fmla="*/ 173005 h 4469008"/>
              <a:gd name="connsiteX3" fmla="*/ 5475941 w 8956209"/>
              <a:gd name="connsiteY3" fmla="*/ 245973 h 4469008"/>
              <a:gd name="connsiteX4" fmla="*/ 7062876 w 8956209"/>
              <a:gd name="connsiteY4" fmla="*/ 173005 h 4469008"/>
              <a:gd name="connsiteX5" fmla="*/ 8956209 w 8956209"/>
              <a:gd name="connsiteY5" fmla="*/ 152947 h 4469008"/>
              <a:gd name="connsiteX6" fmla="*/ 8852599 w 8956209"/>
              <a:gd name="connsiteY6" fmla="*/ 1742700 h 4469008"/>
              <a:gd name="connsiteX7" fmla="*/ 8955710 w 8956209"/>
              <a:gd name="connsiteY7" fmla="*/ 2994690 h 4469008"/>
              <a:gd name="connsiteX8" fmla="*/ 8952302 w 8956209"/>
              <a:gd name="connsiteY8" fmla="*/ 4389862 h 4469008"/>
              <a:gd name="connsiteX9" fmla="*/ 7062875 w 8956209"/>
              <a:gd name="connsiteY9" fmla="*/ 4464143 h 4469008"/>
              <a:gd name="connsiteX10" fmla="*/ 5474984 w 8956209"/>
              <a:gd name="connsiteY10" fmla="*/ 4400905 h 4469008"/>
              <a:gd name="connsiteX11" fmla="*/ 3853042 w 8956209"/>
              <a:gd name="connsiteY11" fmla="*/ 4469008 h 4469008"/>
              <a:gd name="connsiteX12" fmla="*/ 2240234 w 8956209"/>
              <a:gd name="connsiteY12" fmla="*/ 4382678 h 4469008"/>
              <a:gd name="connsiteX13" fmla="*/ 106263 w 8956209"/>
              <a:gd name="connsiteY13" fmla="*/ 4385955 h 4469008"/>
              <a:gd name="connsiteX14" fmla="*/ 212049 w 8956209"/>
              <a:gd name="connsiteY14" fmla="*/ 2992107 h 4469008"/>
              <a:gd name="connsiteX15" fmla="*/ 310992 w 8956209"/>
              <a:gd name="connsiteY15" fmla="*/ 1745651 h 4469008"/>
              <a:gd name="connsiteX0" fmla="*/ 333066 w 8978283"/>
              <a:gd name="connsiteY0" fmla="*/ 1745651 h 4469008"/>
              <a:gd name="connsiteX1" fmla="*/ 2268725 w 8978283"/>
              <a:gd name="connsiteY1" fmla="*/ 245017 h 4469008"/>
              <a:gd name="connsiteX2" fmla="*/ 3871209 w 8978283"/>
              <a:gd name="connsiteY2" fmla="*/ 173005 h 4469008"/>
              <a:gd name="connsiteX3" fmla="*/ 5498015 w 8978283"/>
              <a:gd name="connsiteY3" fmla="*/ 245973 h 4469008"/>
              <a:gd name="connsiteX4" fmla="*/ 7084950 w 8978283"/>
              <a:gd name="connsiteY4" fmla="*/ 173005 h 4469008"/>
              <a:gd name="connsiteX5" fmla="*/ 8978283 w 8978283"/>
              <a:gd name="connsiteY5" fmla="*/ 152947 h 4469008"/>
              <a:gd name="connsiteX6" fmla="*/ 8874673 w 8978283"/>
              <a:gd name="connsiteY6" fmla="*/ 1742700 h 4469008"/>
              <a:gd name="connsiteX7" fmla="*/ 8977784 w 8978283"/>
              <a:gd name="connsiteY7" fmla="*/ 2994690 h 4469008"/>
              <a:gd name="connsiteX8" fmla="*/ 8974376 w 8978283"/>
              <a:gd name="connsiteY8" fmla="*/ 4389862 h 4469008"/>
              <a:gd name="connsiteX9" fmla="*/ 7084949 w 8978283"/>
              <a:gd name="connsiteY9" fmla="*/ 4464143 h 4469008"/>
              <a:gd name="connsiteX10" fmla="*/ 5497058 w 8978283"/>
              <a:gd name="connsiteY10" fmla="*/ 4400905 h 4469008"/>
              <a:gd name="connsiteX11" fmla="*/ 3875116 w 8978283"/>
              <a:gd name="connsiteY11" fmla="*/ 4469008 h 4469008"/>
              <a:gd name="connsiteX12" fmla="*/ 2262308 w 8978283"/>
              <a:gd name="connsiteY12" fmla="*/ 4382678 h 4469008"/>
              <a:gd name="connsiteX13" fmla="*/ 128337 w 8978283"/>
              <a:gd name="connsiteY13" fmla="*/ 4385955 h 4469008"/>
              <a:gd name="connsiteX14" fmla="*/ 234123 w 8978283"/>
              <a:gd name="connsiteY14" fmla="*/ 2992107 h 4469008"/>
              <a:gd name="connsiteX15" fmla="*/ 333066 w 8978283"/>
              <a:gd name="connsiteY15" fmla="*/ 1745651 h 4469008"/>
              <a:gd name="connsiteX0" fmla="*/ 310993 w 8956210"/>
              <a:gd name="connsiteY0" fmla="*/ 1745651 h 4469008"/>
              <a:gd name="connsiteX1" fmla="*/ 2246652 w 8956210"/>
              <a:gd name="connsiteY1" fmla="*/ 245017 h 4469008"/>
              <a:gd name="connsiteX2" fmla="*/ 3849136 w 8956210"/>
              <a:gd name="connsiteY2" fmla="*/ 173005 h 4469008"/>
              <a:gd name="connsiteX3" fmla="*/ 5475942 w 8956210"/>
              <a:gd name="connsiteY3" fmla="*/ 245973 h 4469008"/>
              <a:gd name="connsiteX4" fmla="*/ 7062877 w 8956210"/>
              <a:gd name="connsiteY4" fmla="*/ 173005 h 4469008"/>
              <a:gd name="connsiteX5" fmla="*/ 8956210 w 8956210"/>
              <a:gd name="connsiteY5" fmla="*/ 152947 h 4469008"/>
              <a:gd name="connsiteX6" fmla="*/ 8852600 w 8956210"/>
              <a:gd name="connsiteY6" fmla="*/ 1742700 h 4469008"/>
              <a:gd name="connsiteX7" fmla="*/ 8955711 w 8956210"/>
              <a:gd name="connsiteY7" fmla="*/ 2994690 h 4469008"/>
              <a:gd name="connsiteX8" fmla="*/ 8952303 w 8956210"/>
              <a:gd name="connsiteY8" fmla="*/ 4389862 h 4469008"/>
              <a:gd name="connsiteX9" fmla="*/ 7062876 w 8956210"/>
              <a:gd name="connsiteY9" fmla="*/ 4464143 h 4469008"/>
              <a:gd name="connsiteX10" fmla="*/ 5474985 w 8956210"/>
              <a:gd name="connsiteY10" fmla="*/ 4400905 h 4469008"/>
              <a:gd name="connsiteX11" fmla="*/ 3853043 w 8956210"/>
              <a:gd name="connsiteY11" fmla="*/ 4469008 h 4469008"/>
              <a:gd name="connsiteX12" fmla="*/ 2240235 w 8956210"/>
              <a:gd name="connsiteY12" fmla="*/ 4382678 h 4469008"/>
              <a:gd name="connsiteX13" fmla="*/ 106264 w 8956210"/>
              <a:gd name="connsiteY13" fmla="*/ 4385955 h 4469008"/>
              <a:gd name="connsiteX14" fmla="*/ 212050 w 8956210"/>
              <a:gd name="connsiteY14" fmla="*/ 2992107 h 4469008"/>
              <a:gd name="connsiteX15" fmla="*/ 310993 w 8956210"/>
              <a:gd name="connsiteY15" fmla="*/ 1745651 h 4469008"/>
              <a:gd name="connsiteX0" fmla="*/ 310993 w 8956210"/>
              <a:gd name="connsiteY0" fmla="*/ 1745651 h 4469008"/>
              <a:gd name="connsiteX1" fmla="*/ 2246652 w 8956210"/>
              <a:gd name="connsiteY1" fmla="*/ 245017 h 4469008"/>
              <a:gd name="connsiteX2" fmla="*/ 3849136 w 8956210"/>
              <a:gd name="connsiteY2" fmla="*/ 173005 h 4469008"/>
              <a:gd name="connsiteX3" fmla="*/ 5475942 w 8956210"/>
              <a:gd name="connsiteY3" fmla="*/ 245973 h 4469008"/>
              <a:gd name="connsiteX4" fmla="*/ 7062877 w 8956210"/>
              <a:gd name="connsiteY4" fmla="*/ 173005 h 4469008"/>
              <a:gd name="connsiteX5" fmla="*/ 8956210 w 8956210"/>
              <a:gd name="connsiteY5" fmla="*/ 152947 h 4469008"/>
              <a:gd name="connsiteX6" fmla="*/ 8852600 w 8956210"/>
              <a:gd name="connsiteY6" fmla="*/ 1742700 h 4469008"/>
              <a:gd name="connsiteX7" fmla="*/ 8955711 w 8956210"/>
              <a:gd name="connsiteY7" fmla="*/ 2994690 h 4469008"/>
              <a:gd name="connsiteX8" fmla="*/ 8952303 w 8956210"/>
              <a:gd name="connsiteY8" fmla="*/ 4389862 h 4469008"/>
              <a:gd name="connsiteX9" fmla="*/ 7062876 w 8956210"/>
              <a:gd name="connsiteY9" fmla="*/ 4464143 h 4469008"/>
              <a:gd name="connsiteX10" fmla="*/ 5474985 w 8956210"/>
              <a:gd name="connsiteY10" fmla="*/ 4400905 h 4469008"/>
              <a:gd name="connsiteX11" fmla="*/ 3853043 w 8956210"/>
              <a:gd name="connsiteY11" fmla="*/ 4469008 h 4469008"/>
              <a:gd name="connsiteX12" fmla="*/ 2240235 w 8956210"/>
              <a:gd name="connsiteY12" fmla="*/ 4382678 h 4469008"/>
              <a:gd name="connsiteX13" fmla="*/ 212050 w 8956210"/>
              <a:gd name="connsiteY13" fmla="*/ 2992107 h 4469008"/>
              <a:gd name="connsiteX14" fmla="*/ 310993 w 8956210"/>
              <a:gd name="connsiteY14" fmla="*/ 1745651 h 4469008"/>
              <a:gd name="connsiteX0" fmla="*/ 310993 w 8956210"/>
              <a:gd name="connsiteY0" fmla="*/ 1745651 h 4469008"/>
              <a:gd name="connsiteX1" fmla="*/ 2246652 w 8956210"/>
              <a:gd name="connsiteY1" fmla="*/ 245017 h 4469008"/>
              <a:gd name="connsiteX2" fmla="*/ 3849136 w 8956210"/>
              <a:gd name="connsiteY2" fmla="*/ 173005 h 4469008"/>
              <a:gd name="connsiteX3" fmla="*/ 5475942 w 8956210"/>
              <a:gd name="connsiteY3" fmla="*/ 245973 h 4469008"/>
              <a:gd name="connsiteX4" fmla="*/ 7062877 w 8956210"/>
              <a:gd name="connsiteY4" fmla="*/ 173005 h 4469008"/>
              <a:gd name="connsiteX5" fmla="*/ 8956210 w 8956210"/>
              <a:gd name="connsiteY5" fmla="*/ 152947 h 4469008"/>
              <a:gd name="connsiteX6" fmla="*/ 8852600 w 8956210"/>
              <a:gd name="connsiteY6" fmla="*/ 1742700 h 4469008"/>
              <a:gd name="connsiteX7" fmla="*/ 8955711 w 8956210"/>
              <a:gd name="connsiteY7" fmla="*/ 2994690 h 4469008"/>
              <a:gd name="connsiteX8" fmla="*/ 7062876 w 8956210"/>
              <a:gd name="connsiteY8" fmla="*/ 4464143 h 4469008"/>
              <a:gd name="connsiteX9" fmla="*/ 5474985 w 8956210"/>
              <a:gd name="connsiteY9" fmla="*/ 4400905 h 4469008"/>
              <a:gd name="connsiteX10" fmla="*/ 3853043 w 8956210"/>
              <a:gd name="connsiteY10" fmla="*/ 4469008 h 4469008"/>
              <a:gd name="connsiteX11" fmla="*/ 2240235 w 8956210"/>
              <a:gd name="connsiteY11" fmla="*/ 4382678 h 4469008"/>
              <a:gd name="connsiteX12" fmla="*/ 212050 w 8956210"/>
              <a:gd name="connsiteY12" fmla="*/ 2992107 h 4469008"/>
              <a:gd name="connsiteX13" fmla="*/ 310993 w 8956210"/>
              <a:gd name="connsiteY13" fmla="*/ 1745651 h 4469008"/>
              <a:gd name="connsiteX0" fmla="*/ 310993 w 8955711"/>
              <a:gd name="connsiteY0" fmla="*/ 1745651 h 4469008"/>
              <a:gd name="connsiteX1" fmla="*/ 2246652 w 8955711"/>
              <a:gd name="connsiteY1" fmla="*/ 245017 h 4469008"/>
              <a:gd name="connsiteX2" fmla="*/ 3849136 w 8955711"/>
              <a:gd name="connsiteY2" fmla="*/ 173005 h 4469008"/>
              <a:gd name="connsiteX3" fmla="*/ 5475942 w 8955711"/>
              <a:gd name="connsiteY3" fmla="*/ 245973 h 4469008"/>
              <a:gd name="connsiteX4" fmla="*/ 7062877 w 8955711"/>
              <a:gd name="connsiteY4" fmla="*/ 173005 h 4469008"/>
              <a:gd name="connsiteX5" fmla="*/ 8852600 w 8955711"/>
              <a:gd name="connsiteY5" fmla="*/ 1742700 h 4469008"/>
              <a:gd name="connsiteX6" fmla="*/ 8955711 w 8955711"/>
              <a:gd name="connsiteY6" fmla="*/ 2994690 h 4469008"/>
              <a:gd name="connsiteX7" fmla="*/ 7062876 w 8955711"/>
              <a:gd name="connsiteY7" fmla="*/ 4464143 h 4469008"/>
              <a:gd name="connsiteX8" fmla="*/ 5474985 w 8955711"/>
              <a:gd name="connsiteY8" fmla="*/ 4400905 h 4469008"/>
              <a:gd name="connsiteX9" fmla="*/ 3853043 w 8955711"/>
              <a:gd name="connsiteY9" fmla="*/ 4469008 h 4469008"/>
              <a:gd name="connsiteX10" fmla="*/ 2240235 w 8955711"/>
              <a:gd name="connsiteY10" fmla="*/ 4382678 h 4469008"/>
              <a:gd name="connsiteX11" fmla="*/ 212050 w 8955711"/>
              <a:gd name="connsiteY11" fmla="*/ 2992107 h 4469008"/>
              <a:gd name="connsiteX12" fmla="*/ 310993 w 8955711"/>
              <a:gd name="connsiteY12" fmla="*/ 1745651 h 4469008"/>
              <a:gd name="connsiteX0" fmla="*/ 310993 w 8955711"/>
              <a:gd name="connsiteY0" fmla="*/ 1745651 h 4469008"/>
              <a:gd name="connsiteX1" fmla="*/ 2246652 w 8955711"/>
              <a:gd name="connsiteY1" fmla="*/ 245017 h 4469008"/>
              <a:gd name="connsiteX2" fmla="*/ 3849136 w 8955711"/>
              <a:gd name="connsiteY2" fmla="*/ 173005 h 4469008"/>
              <a:gd name="connsiteX3" fmla="*/ 5475942 w 8955711"/>
              <a:gd name="connsiteY3" fmla="*/ 245973 h 4469008"/>
              <a:gd name="connsiteX4" fmla="*/ 7062877 w 8955711"/>
              <a:gd name="connsiteY4" fmla="*/ 173005 h 4469008"/>
              <a:gd name="connsiteX5" fmla="*/ 8852600 w 8955711"/>
              <a:gd name="connsiteY5" fmla="*/ 1742700 h 4469008"/>
              <a:gd name="connsiteX6" fmla="*/ 8955711 w 8955711"/>
              <a:gd name="connsiteY6" fmla="*/ 2994690 h 4469008"/>
              <a:gd name="connsiteX7" fmla="*/ 7062876 w 8955711"/>
              <a:gd name="connsiteY7" fmla="*/ 4464143 h 4469008"/>
              <a:gd name="connsiteX8" fmla="*/ 5474985 w 8955711"/>
              <a:gd name="connsiteY8" fmla="*/ 4400905 h 4469008"/>
              <a:gd name="connsiteX9" fmla="*/ 3853043 w 8955711"/>
              <a:gd name="connsiteY9" fmla="*/ 4469008 h 4469008"/>
              <a:gd name="connsiteX10" fmla="*/ 2240235 w 8955711"/>
              <a:gd name="connsiteY10" fmla="*/ 4382678 h 4469008"/>
              <a:gd name="connsiteX11" fmla="*/ 212050 w 8955711"/>
              <a:gd name="connsiteY11" fmla="*/ 2992107 h 4469008"/>
              <a:gd name="connsiteX12" fmla="*/ 310993 w 8955711"/>
              <a:gd name="connsiteY12" fmla="*/ 1745651 h 4469008"/>
              <a:gd name="connsiteX0" fmla="*/ 310993 w 8955711"/>
              <a:gd name="connsiteY0" fmla="*/ 1753112 h 4476469"/>
              <a:gd name="connsiteX1" fmla="*/ 2246652 w 8955711"/>
              <a:gd name="connsiteY1" fmla="*/ 252478 h 4476469"/>
              <a:gd name="connsiteX2" fmla="*/ 3849136 w 8955711"/>
              <a:gd name="connsiteY2" fmla="*/ 180466 h 4476469"/>
              <a:gd name="connsiteX3" fmla="*/ 5475942 w 8955711"/>
              <a:gd name="connsiteY3" fmla="*/ 253434 h 4476469"/>
              <a:gd name="connsiteX4" fmla="*/ 7062877 w 8955711"/>
              <a:gd name="connsiteY4" fmla="*/ 180466 h 4476469"/>
              <a:gd name="connsiteX5" fmla="*/ 8852600 w 8955711"/>
              <a:gd name="connsiteY5" fmla="*/ 1750161 h 4476469"/>
              <a:gd name="connsiteX6" fmla="*/ 8955711 w 8955711"/>
              <a:gd name="connsiteY6" fmla="*/ 3002151 h 4476469"/>
              <a:gd name="connsiteX7" fmla="*/ 7062876 w 8955711"/>
              <a:gd name="connsiteY7" fmla="*/ 4471604 h 4476469"/>
              <a:gd name="connsiteX8" fmla="*/ 5474985 w 8955711"/>
              <a:gd name="connsiteY8" fmla="*/ 4408366 h 4476469"/>
              <a:gd name="connsiteX9" fmla="*/ 3853043 w 8955711"/>
              <a:gd name="connsiteY9" fmla="*/ 4476469 h 4476469"/>
              <a:gd name="connsiteX10" fmla="*/ 2240235 w 8955711"/>
              <a:gd name="connsiteY10" fmla="*/ 4390139 h 4476469"/>
              <a:gd name="connsiteX11" fmla="*/ 212050 w 8955711"/>
              <a:gd name="connsiteY11" fmla="*/ 2999568 h 4476469"/>
              <a:gd name="connsiteX12" fmla="*/ 310993 w 8955711"/>
              <a:gd name="connsiteY12" fmla="*/ 1753112 h 4476469"/>
              <a:gd name="connsiteX0" fmla="*/ 310993 w 8955711"/>
              <a:gd name="connsiteY0" fmla="*/ 1749624 h 4472981"/>
              <a:gd name="connsiteX1" fmla="*/ 2246652 w 8955711"/>
              <a:gd name="connsiteY1" fmla="*/ 248990 h 4472981"/>
              <a:gd name="connsiteX2" fmla="*/ 3849137 w 8955711"/>
              <a:gd name="connsiteY2" fmla="*/ 181842 h 4472981"/>
              <a:gd name="connsiteX3" fmla="*/ 5475942 w 8955711"/>
              <a:gd name="connsiteY3" fmla="*/ 249946 h 4472981"/>
              <a:gd name="connsiteX4" fmla="*/ 7062877 w 8955711"/>
              <a:gd name="connsiteY4" fmla="*/ 176978 h 4472981"/>
              <a:gd name="connsiteX5" fmla="*/ 8852600 w 8955711"/>
              <a:gd name="connsiteY5" fmla="*/ 1746673 h 4472981"/>
              <a:gd name="connsiteX6" fmla="*/ 8955711 w 8955711"/>
              <a:gd name="connsiteY6" fmla="*/ 2998663 h 4472981"/>
              <a:gd name="connsiteX7" fmla="*/ 7062876 w 8955711"/>
              <a:gd name="connsiteY7" fmla="*/ 4468116 h 4472981"/>
              <a:gd name="connsiteX8" fmla="*/ 5474985 w 8955711"/>
              <a:gd name="connsiteY8" fmla="*/ 4404878 h 4472981"/>
              <a:gd name="connsiteX9" fmla="*/ 3853043 w 8955711"/>
              <a:gd name="connsiteY9" fmla="*/ 4472981 h 4472981"/>
              <a:gd name="connsiteX10" fmla="*/ 2240235 w 8955711"/>
              <a:gd name="connsiteY10" fmla="*/ 4386651 h 4472981"/>
              <a:gd name="connsiteX11" fmla="*/ 212050 w 8955711"/>
              <a:gd name="connsiteY11" fmla="*/ 2996080 h 4472981"/>
              <a:gd name="connsiteX12" fmla="*/ 310993 w 8955711"/>
              <a:gd name="connsiteY12" fmla="*/ 1749624 h 4472981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8955711"/>
              <a:gd name="connsiteY0" fmla="*/ 1763692 h 4487049"/>
              <a:gd name="connsiteX1" fmla="*/ 2246652 w 8955711"/>
              <a:gd name="connsiteY1" fmla="*/ 263058 h 4487049"/>
              <a:gd name="connsiteX2" fmla="*/ 3849137 w 8955711"/>
              <a:gd name="connsiteY2" fmla="*/ 195910 h 4487049"/>
              <a:gd name="connsiteX3" fmla="*/ 5475942 w 8955711"/>
              <a:gd name="connsiteY3" fmla="*/ 264014 h 4487049"/>
              <a:gd name="connsiteX4" fmla="*/ 7062877 w 8955711"/>
              <a:gd name="connsiteY4" fmla="*/ 191046 h 4487049"/>
              <a:gd name="connsiteX5" fmla="*/ 8852600 w 8955711"/>
              <a:gd name="connsiteY5" fmla="*/ 1760741 h 4487049"/>
              <a:gd name="connsiteX6" fmla="*/ 8955711 w 8955711"/>
              <a:gd name="connsiteY6" fmla="*/ 3012731 h 4487049"/>
              <a:gd name="connsiteX7" fmla="*/ 7062876 w 8955711"/>
              <a:gd name="connsiteY7" fmla="*/ 4482184 h 4487049"/>
              <a:gd name="connsiteX8" fmla="*/ 5474985 w 8955711"/>
              <a:gd name="connsiteY8" fmla="*/ 4418946 h 4487049"/>
              <a:gd name="connsiteX9" fmla="*/ 3853043 w 8955711"/>
              <a:gd name="connsiteY9" fmla="*/ 4487049 h 4487049"/>
              <a:gd name="connsiteX10" fmla="*/ 2240235 w 8955711"/>
              <a:gd name="connsiteY10" fmla="*/ 4400719 h 4487049"/>
              <a:gd name="connsiteX11" fmla="*/ 212050 w 8955711"/>
              <a:gd name="connsiteY11" fmla="*/ 3010148 h 4487049"/>
              <a:gd name="connsiteX12" fmla="*/ 310993 w 8955711"/>
              <a:gd name="connsiteY12" fmla="*/ 1763692 h 4487049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8955711"/>
              <a:gd name="connsiteY0" fmla="*/ 1754922 h 4478279"/>
              <a:gd name="connsiteX1" fmla="*/ 2246652 w 8955711"/>
              <a:gd name="connsiteY1" fmla="*/ 254288 h 4478279"/>
              <a:gd name="connsiteX2" fmla="*/ 3849137 w 8955711"/>
              <a:gd name="connsiteY2" fmla="*/ 187140 h 4478279"/>
              <a:gd name="connsiteX3" fmla="*/ 5475942 w 8955711"/>
              <a:gd name="connsiteY3" fmla="*/ 255244 h 4478279"/>
              <a:gd name="connsiteX4" fmla="*/ 7062877 w 8955711"/>
              <a:gd name="connsiteY4" fmla="*/ 182276 h 4478279"/>
              <a:gd name="connsiteX5" fmla="*/ 8852600 w 8955711"/>
              <a:gd name="connsiteY5" fmla="*/ 1751971 h 4478279"/>
              <a:gd name="connsiteX6" fmla="*/ 8955711 w 8955711"/>
              <a:gd name="connsiteY6" fmla="*/ 3003961 h 4478279"/>
              <a:gd name="connsiteX7" fmla="*/ 7062876 w 8955711"/>
              <a:gd name="connsiteY7" fmla="*/ 4473414 h 4478279"/>
              <a:gd name="connsiteX8" fmla="*/ 5474985 w 8955711"/>
              <a:gd name="connsiteY8" fmla="*/ 4410176 h 4478279"/>
              <a:gd name="connsiteX9" fmla="*/ 3853043 w 8955711"/>
              <a:gd name="connsiteY9" fmla="*/ 4478279 h 4478279"/>
              <a:gd name="connsiteX10" fmla="*/ 2240235 w 8955711"/>
              <a:gd name="connsiteY10" fmla="*/ 4391949 h 4478279"/>
              <a:gd name="connsiteX11" fmla="*/ 212050 w 8955711"/>
              <a:gd name="connsiteY11" fmla="*/ 3001378 h 4478279"/>
              <a:gd name="connsiteX12" fmla="*/ 310993 w 8955711"/>
              <a:gd name="connsiteY12" fmla="*/ 1754922 h 4478279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9031617"/>
              <a:gd name="connsiteY0" fmla="*/ 1747468 h 4470825"/>
              <a:gd name="connsiteX1" fmla="*/ 2246652 w 9031617"/>
              <a:gd name="connsiteY1" fmla="*/ 246834 h 4470825"/>
              <a:gd name="connsiteX2" fmla="*/ 3849137 w 9031617"/>
              <a:gd name="connsiteY2" fmla="*/ 179686 h 4470825"/>
              <a:gd name="connsiteX3" fmla="*/ 5475942 w 9031617"/>
              <a:gd name="connsiteY3" fmla="*/ 247790 h 4470825"/>
              <a:gd name="connsiteX4" fmla="*/ 7062877 w 9031617"/>
              <a:gd name="connsiteY4" fmla="*/ 174822 h 4470825"/>
              <a:gd name="connsiteX5" fmla="*/ 8852600 w 9031617"/>
              <a:gd name="connsiteY5" fmla="*/ 1744517 h 4470825"/>
              <a:gd name="connsiteX6" fmla="*/ 8955711 w 9031617"/>
              <a:gd name="connsiteY6" fmla="*/ 2996507 h 4470825"/>
              <a:gd name="connsiteX7" fmla="*/ 7062876 w 9031617"/>
              <a:gd name="connsiteY7" fmla="*/ 4465960 h 4470825"/>
              <a:gd name="connsiteX8" fmla="*/ 5474985 w 9031617"/>
              <a:gd name="connsiteY8" fmla="*/ 4402722 h 4470825"/>
              <a:gd name="connsiteX9" fmla="*/ 3853043 w 9031617"/>
              <a:gd name="connsiteY9" fmla="*/ 4470825 h 4470825"/>
              <a:gd name="connsiteX10" fmla="*/ 2240235 w 9031617"/>
              <a:gd name="connsiteY10" fmla="*/ 4384495 h 4470825"/>
              <a:gd name="connsiteX11" fmla="*/ 212050 w 9031617"/>
              <a:gd name="connsiteY11" fmla="*/ 2993924 h 4470825"/>
              <a:gd name="connsiteX12" fmla="*/ 310993 w 9031617"/>
              <a:gd name="connsiteY12" fmla="*/ 1747468 h 4470825"/>
              <a:gd name="connsiteX0" fmla="*/ 310993 w 9084730"/>
              <a:gd name="connsiteY0" fmla="*/ 1749715 h 4473072"/>
              <a:gd name="connsiteX1" fmla="*/ 2246652 w 9084730"/>
              <a:gd name="connsiteY1" fmla="*/ 249081 h 4473072"/>
              <a:gd name="connsiteX2" fmla="*/ 3849137 w 9084730"/>
              <a:gd name="connsiteY2" fmla="*/ 181933 h 4473072"/>
              <a:gd name="connsiteX3" fmla="*/ 5475942 w 9084730"/>
              <a:gd name="connsiteY3" fmla="*/ 250037 h 4473072"/>
              <a:gd name="connsiteX4" fmla="*/ 7062877 w 9084730"/>
              <a:gd name="connsiteY4" fmla="*/ 177069 h 4473072"/>
              <a:gd name="connsiteX5" fmla="*/ 8852600 w 9084730"/>
              <a:gd name="connsiteY5" fmla="*/ 1746764 h 4473072"/>
              <a:gd name="connsiteX6" fmla="*/ 8955711 w 9084730"/>
              <a:gd name="connsiteY6" fmla="*/ 2998754 h 4473072"/>
              <a:gd name="connsiteX7" fmla="*/ 7062876 w 9084730"/>
              <a:gd name="connsiteY7" fmla="*/ 4468207 h 4473072"/>
              <a:gd name="connsiteX8" fmla="*/ 5474985 w 9084730"/>
              <a:gd name="connsiteY8" fmla="*/ 4404969 h 4473072"/>
              <a:gd name="connsiteX9" fmla="*/ 3853043 w 9084730"/>
              <a:gd name="connsiteY9" fmla="*/ 4473072 h 4473072"/>
              <a:gd name="connsiteX10" fmla="*/ 2240235 w 9084730"/>
              <a:gd name="connsiteY10" fmla="*/ 4386742 h 4473072"/>
              <a:gd name="connsiteX11" fmla="*/ 212050 w 9084730"/>
              <a:gd name="connsiteY11" fmla="*/ 2996171 h 4473072"/>
              <a:gd name="connsiteX12" fmla="*/ 310993 w 9084730"/>
              <a:gd name="connsiteY12" fmla="*/ 1749715 h 4473072"/>
              <a:gd name="connsiteX0" fmla="*/ 310993 w 9159916"/>
              <a:gd name="connsiteY0" fmla="*/ 1747468 h 4470825"/>
              <a:gd name="connsiteX1" fmla="*/ 2246652 w 9159916"/>
              <a:gd name="connsiteY1" fmla="*/ 246834 h 4470825"/>
              <a:gd name="connsiteX2" fmla="*/ 3849137 w 9159916"/>
              <a:gd name="connsiteY2" fmla="*/ 179686 h 4470825"/>
              <a:gd name="connsiteX3" fmla="*/ 5475942 w 9159916"/>
              <a:gd name="connsiteY3" fmla="*/ 247790 h 4470825"/>
              <a:gd name="connsiteX4" fmla="*/ 7062877 w 9159916"/>
              <a:gd name="connsiteY4" fmla="*/ 174822 h 4470825"/>
              <a:gd name="connsiteX5" fmla="*/ 8852600 w 9159916"/>
              <a:gd name="connsiteY5" fmla="*/ 1744517 h 4470825"/>
              <a:gd name="connsiteX6" fmla="*/ 8955711 w 9159916"/>
              <a:gd name="connsiteY6" fmla="*/ 2996507 h 4470825"/>
              <a:gd name="connsiteX7" fmla="*/ 7062876 w 9159916"/>
              <a:gd name="connsiteY7" fmla="*/ 4465960 h 4470825"/>
              <a:gd name="connsiteX8" fmla="*/ 5474985 w 9159916"/>
              <a:gd name="connsiteY8" fmla="*/ 4402722 h 4470825"/>
              <a:gd name="connsiteX9" fmla="*/ 3853043 w 9159916"/>
              <a:gd name="connsiteY9" fmla="*/ 4470825 h 4470825"/>
              <a:gd name="connsiteX10" fmla="*/ 2240235 w 9159916"/>
              <a:gd name="connsiteY10" fmla="*/ 4384495 h 4470825"/>
              <a:gd name="connsiteX11" fmla="*/ 212050 w 9159916"/>
              <a:gd name="connsiteY11" fmla="*/ 2993924 h 4470825"/>
              <a:gd name="connsiteX12" fmla="*/ 310993 w 9159916"/>
              <a:gd name="connsiteY12" fmla="*/ 1747468 h 4470825"/>
              <a:gd name="connsiteX0" fmla="*/ 310993 w 9159916"/>
              <a:gd name="connsiteY0" fmla="*/ 1747468 h 4470825"/>
              <a:gd name="connsiteX1" fmla="*/ 2246652 w 9159916"/>
              <a:gd name="connsiteY1" fmla="*/ 246834 h 4470825"/>
              <a:gd name="connsiteX2" fmla="*/ 3849137 w 9159916"/>
              <a:gd name="connsiteY2" fmla="*/ 179686 h 4470825"/>
              <a:gd name="connsiteX3" fmla="*/ 5475942 w 9159916"/>
              <a:gd name="connsiteY3" fmla="*/ 247790 h 4470825"/>
              <a:gd name="connsiteX4" fmla="*/ 7062877 w 9159916"/>
              <a:gd name="connsiteY4" fmla="*/ 174822 h 4470825"/>
              <a:gd name="connsiteX5" fmla="*/ 8852600 w 9159916"/>
              <a:gd name="connsiteY5" fmla="*/ 1744517 h 4470825"/>
              <a:gd name="connsiteX6" fmla="*/ 8955711 w 9159916"/>
              <a:gd name="connsiteY6" fmla="*/ 2996507 h 4470825"/>
              <a:gd name="connsiteX7" fmla="*/ 7062876 w 9159916"/>
              <a:gd name="connsiteY7" fmla="*/ 4465960 h 4470825"/>
              <a:gd name="connsiteX8" fmla="*/ 5474985 w 9159916"/>
              <a:gd name="connsiteY8" fmla="*/ 4402722 h 4470825"/>
              <a:gd name="connsiteX9" fmla="*/ 3853043 w 9159916"/>
              <a:gd name="connsiteY9" fmla="*/ 4470825 h 4470825"/>
              <a:gd name="connsiteX10" fmla="*/ 2240235 w 9159916"/>
              <a:gd name="connsiteY10" fmla="*/ 4384495 h 4470825"/>
              <a:gd name="connsiteX11" fmla="*/ 212050 w 9159916"/>
              <a:gd name="connsiteY11" fmla="*/ 2993924 h 4470825"/>
              <a:gd name="connsiteX12" fmla="*/ 310993 w 9159916"/>
              <a:gd name="connsiteY12" fmla="*/ 1747468 h 4470825"/>
              <a:gd name="connsiteX0" fmla="*/ 310993 w 9183042"/>
              <a:gd name="connsiteY0" fmla="*/ 1747468 h 4470825"/>
              <a:gd name="connsiteX1" fmla="*/ 2246652 w 9183042"/>
              <a:gd name="connsiteY1" fmla="*/ 246834 h 4470825"/>
              <a:gd name="connsiteX2" fmla="*/ 3849137 w 9183042"/>
              <a:gd name="connsiteY2" fmla="*/ 179686 h 4470825"/>
              <a:gd name="connsiteX3" fmla="*/ 5475942 w 9183042"/>
              <a:gd name="connsiteY3" fmla="*/ 247790 h 4470825"/>
              <a:gd name="connsiteX4" fmla="*/ 7062877 w 9183042"/>
              <a:gd name="connsiteY4" fmla="*/ 174822 h 4470825"/>
              <a:gd name="connsiteX5" fmla="*/ 8852600 w 9183042"/>
              <a:gd name="connsiteY5" fmla="*/ 1744517 h 4470825"/>
              <a:gd name="connsiteX6" fmla="*/ 8955711 w 9183042"/>
              <a:gd name="connsiteY6" fmla="*/ 2996507 h 4470825"/>
              <a:gd name="connsiteX7" fmla="*/ 7062876 w 9183042"/>
              <a:gd name="connsiteY7" fmla="*/ 4465960 h 4470825"/>
              <a:gd name="connsiteX8" fmla="*/ 5474985 w 9183042"/>
              <a:gd name="connsiteY8" fmla="*/ 4402722 h 4470825"/>
              <a:gd name="connsiteX9" fmla="*/ 3853043 w 9183042"/>
              <a:gd name="connsiteY9" fmla="*/ 4470825 h 4470825"/>
              <a:gd name="connsiteX10" fmla="*/ 2240235 w 9183042"/>
              <a:gd name="connsiteY10" fmla="*/ 4384495 h 4470825"/>
              <a:gd name="connsiteX11" fmla="*/ 212050 w 9183042"/>
              <a:gd name="connsiteY11" fmla="*/ 2993924 h 4470825"/>
              <a:gd name="connsiteX12" fmla="*/ 310993 w 9183042"/>
              <a:gd name="connsiteY12" fmla="*/ 1747468 h 4470825"/>
              <a:gd name="connsiteX0" fmla="*/ 310993 w 9159916"/>
              <a:gd name="connsiteY0" fmla="*/ 1747468 h 4470825"/>
              <a:gd name="connsiteX1" fmla="*/ 2246652 w 9159916"/>
              <a:gd name="connsiteY1" fmla="*/ 246834 h 4470825"/>
              <a:gd name="connsiteX2" fmla="*/ 3849137 w 9159916"/>
              <a:gd name="connsiteY2" fmla="*/ 179686 h 4470825"/>
              <a:gd name="connsiteX3" fmla="*/ 5475942 w 9159916"/>
              <a:gd name="connsiteY3" fmla="*/ 247790 h 4470825"/>
              <a:gd name="connsiteX4" fmla="*/ 7062877 w 9159916"/>
              <a:gd name="connsiteY4" fmla="*/ 174822 h 4470825"/>
              <a:gd name="connsiteX5" fmla="*/ 8852600 w 9159916"/>
              <a:gd name="connsiteY5" fmla="*/ 1744517 h 4470825"/>
              <a:gd name="connsiteX6" fmla="*/ 8955711 w 9159916"/>
              <a:gd name="connsiteY6" fmla="*/ 2996507 h 4470825"/>
              <a:gd name="connsiteX7" fmla="*/ 7062876 w 9159916"/>
              <a:gd name="connsiteY7" fmla="*/ 4465960 h 4470825"/>
              <a:gd name="connsiteX8" fmla="*/ 5474985 w 9159916"/>
              <a:gd name="connsiteY8" fmla="*/ 4402722 h 4470825"/>
              <a:gd name="connsiteX9" fmla="*/ 3853043 w 9159916"/>
              <a:gd name="connsiteY9" fmla="*/ 4470825 h 4470825"/>
              <a:gd name="connsiteX10" fmla="*/ 2240235 w 9159916"/>
              <a:gd name="connsiteY10" fmla="*/ 4384495 h 4470825"/>
              <a:gd name="connsiteX11" fmla="*/ 212050 w 9159916"/>
              <a:gd name="connsiteY11" fmla="*/ 2993924 h 4470825"/>
              <a:gd name="connsiteX12" fmla="*/ 310993 w 9159916"/>
              <a:gd name="connsiteY12" fmla="*/ 1747468 h 4470825"/>
              <a:gd name="connsiteX0" fmla="*/ 310993 w 9159916"/>
              <a:gd name="connsiteY0" fmla="*/ 1747468 h 4470825"/>
              <a:gd name="connsiteX1" fmla="*/ 2246652 w 9159916"/>
              <a:gd name="connsiteY1" fmla="*/ 246834 h 4470825"/>
              <a:gd name="connsiteX2" fmla="*/ 3849137 w 9159916"/>
              <a:gd name="connsiteY2" fmla="*/ 179686 h 4470825"/>
              <a:gd name="connsiteX3" fmla="*/ 5475942 w 9159916"/>
              <a:gd name="connsiteY3" fmla="*/ 247790 h 4470825"/>
              <a:gd name="connsiteX4" fmla="*/ 7062877 w 9159916"/>
              <a:gd name="connsiteY4" fmla="*/ 174822 h 4470825"/>
              <a:gd name="connsiteX5" fmla="*/ 8852600 w 9159916"/>
              <a:gd name="connsiteY5" fmla="*/ 1744517 h 4470825"/>
              <a:gd name="connsiteX6" fmla="*/ 8955711 w 9159916"/>
              <a:gd name="connsiteY6" fmla="*/ 2996507 h 4470825"/>
              <a:gd name="connsiteX7" fmla="*/ 7062876 w 9159916"/>
              <a:gd name="connsiteY7" fmla="*/ 4465960 h 4470825"/>
              <a:gd name="connsiteX8" fmla="*/ 5474985 w 9159916"/>
              <a:gd name="connsiteY8" fmla="*/ 4402722 h 4470825"/>
              <a:gd name="connsiteX9" fmla="*/ 3853043 w 9159916"/>
              <a:gd name="connsiteY9" fmla="*/ 4470825 h 4470825"/>
              <a:gd name="connsiteX10" fmla="*/ 2240235 w 9159916"/>
              <a:gd name="connsiteY10" fmla="*/ 4384495 h 4470825"/>
              <a:gd name="connsiteX11" fmla="*/ 212050 w 9159916"/>
              <a:gd name="connsiteY11" fmla="*/ 2993924 h 4470825"/>
              <a:gd name="connsiteX12" fmla="*/ 310993 w 9159916"/>
              <a:gd name="connsiteY12" fmla="*/ 1747468 h 4470825"/>
              <a:gd name="connsiteX0" fmla="*/ 310993 w 9166780"/>
              <a:gd name="connsiteY0" fmla="*/ 1747468 h 4630891"/>
              <a:gd name="connsiteX1" fmla="*/ 2246652 w 9166780"/>
              <a:gd name="connsiteY1" fmla="*/ 246834 h 4630891"/>
              <a:gd name="connsiteX2" fmla="*/ 3849137 w 9166780"/>
              <a:gd name="connsiteY2" fmla="*/ 179686 h 4630891"/>
              <a:gd name="connsiteX3" fmla="*/ 5475942 w 9166780"/>
              <a:gd name="connsiteY3" fmla="*/ 247790 h 4630891"/>
              <a:gd name="connsiteX4" fmla="*/ 7062877 w 9166780"/>
              <a:gd name="connsiteY4" fmla="*/ 174822 h 4630891"/>
              <a:gd name="connsiteX5" fmla="*/ 8852600 w 9166780"/>
              <a:gd name="connsiteY5" fmla="*/ 1744517 h 4630891"/>
              <a:gd name="connsiteX6" fmla="*/ 8955711 w 9166780"/>
              <a:gd name="connsiteY6" fmla="*/ 2996507 h 4630891"/>
              <a:gd name="connsiteX7" fmla="*/ 7062876 w 9166780"/>
              <a:gd name="connsiteY7" fmla="*/ 4465960 h 4630891"/>
              <a:gd name="connsiteX8" fmla="*/ 5474985 w 9166780"/>
              <a:gd name="connsiteY8" fmla="*/ 4402722 h 4630891"/>
              <a:gd name="connsiteX9" fmla="*/ 3853043 w 9166780"/>
              <a:gd name="connsiteY9" fmla="*/ 4470825 h 4630891"/>
              <a:gd name="connsiteX10" fmla="*/ 2240235 w 9166780"/>
              <a:gd name="connsiteY10" fmla="*/ 4384495 h 4630891"/>
              <a:gd name="connsiteX11" fmla="*/ 212050 w 9166780"/>
              <a:gd name="connsiteY11" fmla="*/ 2993924 h 4630891"/>
              <a:gd name="connsiteX12" fmla="*/ 310993 w 9166780"/>
              <a:gd name="connsiteY12" fmla="*/ 1747468 h 4630891"/>
              <a:gd name="connsiteX0" fmla="*/ 310993 w 9159916"/>
              <a:gd name="connsiteY0" fmla="*/ 1747468 h 4625011"/>
              <a:gd name="connsiteX1" fmla="*/ 2246652 w 9159916"/>
              <a:gd name="connsiteY1" fmla="*/ 246834 h 4625011"/>
              <a:gd name="connsiteX2" fmla="*/ 3849137 w 9159916"/>
              <a:gd name="connsiteY2" fmla="*/ 179686 h 4625011"/>
              <a:gd name="connsiteX3" fmla="*/ 5475942 w 9159916"/>
              <a:gd name="connsiteY3" fmla="*/ 247790 h 4625011"/>
              <a:gd name="connsiteX4" fmla="*/ 7062877 w 9159916"/>
              <a:gd name="connsiteY4" fmla="*/ 174822 h 4625011"/>
              <a:gd name="connsiteX5" fmla="*/ 8852600 w 9159916"/>
              <a:gd name="connsiteY5" fmla="*/ 1744517 h 4625011"/>
              <a:gd name="connsiteX6" fmla="*/ 8955711 w 9159916"/>
              <a:gd name="connsiteY6" fmla="*/ 2996507 h 4625011"/>
              <a:gd name="connsiteX7" fmla="*/ 7062876 w 9159916"/>
              <a:gd name="connsiteY7" fmla="*/ 4465960 h 4625011"/>
              <a:gd name="connsiteX8" fmla="*/ 5474985 w 9159916"/>
              <a:gd name="connsiteY8" fmla="*/ 4402722 h 4625011"/>
              <a:gd name="connsiteX9" fmla="*/ 3853043 w 9159916"/>
              <a:gd name="connsiteY9" fmla="*/ 4470825 h 4625011"/>
              <a:gd name="connsiteX10" fmla="*/ 2240235 w 9159916"/>
              <a:gd name="connsiteY10" fmla="*/ 4384495 h 4625011"/>
              <a:gd name="connsiteX11" fmla="*/ 212050 w 9159916"/>
              <a:gd name="connsiteY11" fmla="*/ 2993924 h 4625011"/>
              <a:gd name="connsiteX12" fmla="*/ 310993 w 9159916"/>
              <a:gd name="connsiteY12" fmla="*/ 1747468 h 4625011"/>
              <a:gd name="connsiteX0" fmla="*/ 310993 w 9159916"/>
              <a:gd name="connsiteY0" fmla="*/ 1747468 h 4625011"/>
              <a:gd name="connsiteX1" fmla="*/ 2246652 w 9159916"/>
              <a:gd name="connsiteY1" fmla="*/ 246834 h 4625011"/>
              <a:gd name="connsiteX2" fmla="*/ 3849137 w 9159916"/>
              <a:gd name="connsiteY2" fmla="*/ 179686 h 4625011"/>
              <a:gd name="connsiteX3" fmla="*/ 5475942 w 9159916"/>
              <a:gd name="connsiteY3" fmla="*/ 247790 h 4625011"/>
              <a:gd name="connsiteX4" fmla="*/ 7062877 w 9159916"/>
              <a:gd name="connsiteY4" fmla="*/ 174822 h 4625011"/>
              <a:gd name="connsiteX5" fmla="*/ 8852600 w 9159916"/>
              <a:gd name="connsiteY5" fmla="*/ 1744517 h 4625011"/>
              <a:gd name="connsiteX6" fmla="*/ 8955711 w 9159916"/>
              <a:gd name="connsiteY6" fmla="*/ 2996507 h 4625011"/>
              <a:gd name="connsiteX7" fmla="*/ 7062876 w 9159916"/>
              <a:gd name="connsiteY7" fmla="*/ 4465960 h 4625011"/>
              <a:gd name="connsiteX8" fmla="*/ 5474985 w 9159916"/>
              <a:gd name="connsiteY8" fmla="*/ 4402722 h 4625011"/>
              <a:gd name="connsiteX9" fmla="*/ 3853043 w 9159916"/>
              <a:gd name="connsiteY9" fmla="*/ 4470825 h 4625011"/>
              <a:gd name="connsiteX10" fmla="*/ 2240235 w 9159916"/>
              <a:gd name="connsiteY10" fmla="*/ 4384495 h 4625011"/>
              <a:gd name="connsiteX11" fmla="*/ 212050 w 9159916"/>
              <a:gd name="connsiteY11" fmla="*/ 2993924 h 4625011"/>
              <a:gd name="connsiteX12" fmla="*/ 310993 w 9159916"/>
              <a:gd name="connsiteY12" fmla="*/ 1747468 h 4625011"/>
              <a:gd name="connsiteX0" fmla="*/ 310993 w 9159916"/>
              <a:gd name="connsiteY0" fmla="*/ 1747468 h 4674921"/>
              <a:gd name="connsiteX1" fmla="*/ 2246652 w 9159916"/>
              <a:gd name="connsiteY1" fmla="*/ 246834 h 4674921"/>
              <a:gd name="connsiteX2" fmla="*/ 3849137 w 9159916"/>
              <a:gd name="connsiteY2" fmla="*/ 179686 h 4674921"/>
              <a:gd name="connsiteX3" fmla="*/ 5475942 w 9159916"/>
              <a:gd name="connsiteY3" fmla="*/ 247790 h 4674921"/>
              <a:gd name="connsiteX4" fmla="*/ 7062877 w 9159916"/>
              <a:gd name="connsiteY4" fmla="*/ 174822 h 4674921"/>
              <a:gd name="connsiteX5" fmla="*/ 8852600 w 9159916"/>
              <a:gd name="connsiteY5" fmla="*/ 1744517 h 4674921"/>
              <a:gd name="connsiteX6" fmla="*/ 8955711 w 9159916"/>
              <a:gd name="connsiteY6" fmla="*/ 2996507 h 4674921"/>
              <a:gd name="connsiteX7" fmla="*/ 7062876 w 9159916"/>
              <a:gd name="connsiteY7" fmla="*/ 4465960 h 4674921"/>
              <a:gd name="connsiteX8" fmla="*/ 5474985 w 9159916"/>
              <a:gd name="connsiteY8" fmla="*/ 4402722 h 4674921"/>
              <a:gd name="connsiteX9" fmla="*/ 3853043 w 9159916"/>
              <a:gd name="connsiteY9" fmla="*/ 4470825 h 4674921"/>
              <a:gd name="connsiteX10" fmla="*/ 2240235 w 9159916"/>
              <a:gd name="connsiteY10" fmla="*/ 4384495 h 4674921"/>
              <a:gd name="connsiteX11" fmla="*/ 212050 w 9159916"/>
              <a:gd name="connsiteY11" fmla="*/ 2993924 h 4674921"/>
              <a:gd name="connsiteX12" fmla="*/ 310993 w 9159916"/>
              <a:gd name="connsiteY12" fmla="*/ 1747468 h 4674921"/>
              <a:gd name="connsiteX0" fmla="*/ 310993 w 9159916"/>
              <a:gd name="connsiteY0" fmla="*/ 1747468 h 4627424"/>
              <a:gd name="connsiteX1" fmla="*/ 2246652 w 9159916"/>
              <a:gd name="connsiteY1" fmla="*/ 246834 h 4627424"/>
              <a:gd name="connsiteX2" fmla="*/ 3849137 w 9159916"/>
              <a:gd name="connsiteY2" fmla="*/ 179686 h 4627424"/>
              <a:gd name="connsiteX3" fmla="*/ 5475942 w 9159916"/>
              <a:gd name="connsiteY3" fmla="*/ 247790 h 4627424"/>
              <a:gd name="connsiteX4" fmla="*/ 7062877 w 9159916"/>
              <a:gd name="connsiteY4" fmla="*/ 174822 h 4627424"/>
              <a:gd name="connsiteX5" fmla="*/ 8852600 w 9159916"/>
              <a:gd name="connsiteY5" fmla="*/ 1744517 h 4627424"/>
              <a:gd name="connsiteX6" fmla="*/ 8955711 w 9159916"/>
              <a:gd name="connsiteY6" fmla="*/ 2996507 h 4627424"/>
              <a:gd name="connsiteX7" fmla="*/ 7062876 w 9159916"/>
              <a:gd name="connsiteY7" fmla="*/ 4465960 h 4627424"/>
              <a:gd name="connsiteX8" fmla="*/ 5474985 w 9159916"/>
              <a:gd name="connsiteY8" fmla="*/ 4402722 h 4627424"/>
              <a:gd name="connsiteX9" fmla="*/ 3853043 w 9159916"/>
              <a:gd name="connsiteY9" fmla="*/ 4470825 h 4627424"/>
              <a:gd name="connsiteX10" fmla="*/ 2240235 w 9159916"/>
              <a:gd name="connsiteY10" fmla="*/ 4384495 h 4627424"/>
              <a:gd name="connsiteX11" fmla="*/ 212050 w 9159916"/>
              <a:gd name="connsiteY11" fmla="*/ 2993924 h 4627424"/>
              <a:gd name="connsiteX12" fmla="*/ 310993 w 9159916"/>
              <a:gd name="connsiteY12" fmla="*/ 1747468 h 4627424"/>
              <a:gd name="connsiteX0" fmla="*/ 310993 w 9159916"/>
              <a:gd name="connsiteY0" fmla="*/ 1747468 h 4627424"/>
              <a:gd name="connsiteX1" fmla="*/ 2246652 w 9159916"/>
              <a:gd name="connsiteY1" fmla="*/ 246834 h 4627424"/>
              <a:gd name="connsiteX2" fmla="*/ 3849137 w 9159916"/>
              <a:gd name="connsiteY2" fmla="*/ 179686 h 4627424"/>
              <a:gd name="connsiteX3" fmla="*/ 5475942 w 9159916"/>
              <a:gd name="connsiteY3" fmla="*/ 247790 h 4627424"/>
              <a:gd name="connsiteX4" fmla="*/ 7062877 w 9159916"/>
              <a:gd name="connsiteY4" fmla="*/ 174822 h 4627424"/>
              <a:gd name="connsiteX5" fmla="*/ 8852600 w 9159916"/>
              <a:gd name="connsiteY5" fmla="*/ 1744517 h 4627424"/>
              <a:gd name="connsiteX6" fmla="*/ 8955711 w 9159916"/>
              <a:gd name="connsiteY6" fmla="*/ 2996507 h 4627424"/>
              <a:gd name="connsiteX7" fmla="*/ 7062876 w 9159916"/>
              <a:gd name="connsiteY7" fmla="*/ 4465960 h 4627424"/>
              <a:gd name="connsiteX8" fmla="*/ 5474985 w 9159916"/>
              <a:gd name="connsiteY8" fmla="*/ 4402722 h 4627424"/>
              <a:gd name="connsiteX9" fmla="*/ 3853043 w 9159916"/>
              <a:gd name="connsiteY9" fmla="*/ 4470825 h 4627424"/>
              <a:gd name="connsiteX10" fmla="*/ 2240235 w 9159916"/>
              <a:gd name="connsiteY10" fmla="*/ 4384495 h 4627424"/>
              <a:gd name="connsiteX11" fmla="*/ 212050 w 9159916"/>
              <a:gd name="connsiteY11" fmla="*/ 2993924 h 4627424"/>
              <a:gd name="connsiteX12" fmla="*/ 310993 w 9159916"/>
              <a:gd name="connsiteY12" fmla="*/ 1747468 h 4627424"/>
              <a:gd name="connsiteX0" fmla="*/ 310993 w 9159916"/>
              <a:gd name="connsiteY0" fmla="*/ 1747468 h 4687348"/>
              <a:gd name="connsiteX1" fmla="*/ 2246652 w 9159916"/>
              <a:gd name="connsiteY1" fmla="*/ 246834 h 4687348"/>
              <a:gd name="connsiteX2" fmla="*/ 3849137 w 9159916"/>
              <a:gd name="connsiteY2" fmla="*/ 179686 h 4687348"/>
              <a:gd name="connsiteX3" fmla="*/ 5475942 w 9159916"/>
              <a:gd name="connsiteY3" fmla="*/ 247790 h 4687348"/>
              <a:gd name="connsiteX4" fmla="*/ 7062877 w 9159916"/>
              <a:gd name="connsiteY4" fmla="*/ 174822 h 4687348"/>
              <a:gd name="connsiteX5" fmla="*/ 8852600 w 9159916"/>
              <a:gd name="connsiteY5" fmla="*/ 1744517 h 4687348"/>
              <a:gd name="connsiteX6" fmla="*/ 8955711 w 9159916"/>
              <a:gd name="connsiteY6" fmla="*/ 2996507 h 4687348"/>
              <a:gd name="connsiteX7" fmla="*/ 7062876 w 9159916"/>
              <a:gd name="connsiteY7" fmla="*/ 4465960 h 4687348"/>
              <a:gd name="connsiteX8" fmla="*/ 5474985 w 9159916"/>
              <a:gd name="connsiteY8" fmla="*/ 4402722 h 4687348"/>
              <a:gd name="connsiteX9" fmla="*/ 3853043 w 9159916"/>
              <a:gd name="connsiteY9" fmla="*/ 4470825 h 4687348"/>
              <a:gd name="connsiteX10" fmla="*/ 2240235 w 9159916"/>
              <a:gd name="connsiteY10" fmla="*/ 4384495 h 4687348"/>
              <a:gd name="connsiteX11" fmla="*/ 212050 w 9159916"/>
              <a:gd name="connsiteY11" fmla="*/ 2993924 h 4687348"/>
              <a:gd name="connsiteX12" fmla="*/ 310993 w 9159916"/>
              <a:gd name="connsiteY12" fmla="*/ 1747468 h 4687348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752141"/>
              <a:gd name="connsiteX1" fmla="*/ 2246652 w 9159916"/>
              <a:gd name="connsiteY1" fmla="*/ 246834 h 4752141"/>
              <a:gd name="connsiteX2" fmla="*/ 3849137 w 9159916"/>
              <a:gd name="connsiteY2" fmla="*/ 179686 h 4752141"/>
              <a:gd name="connsiteX3" fmla="*/ 5475942 w 9159916"/>
              <a:gd name="connsiteY3" fmla="*/ 247790 h 4752141"/>
              <a:gd name="connsiteX4" fmla="*/ 7062877 w 9159916"/>
              <a:gd name="connsiteY4" fmla="*/ 174822 h 4752141"/>
              <a:gd name="connsiteX5" fmla="*/ 8852600 w 9159916"/>
              <a:gd name="connsiteY5" fmla="*/ 1744517 h 4752141"/>
              <a:gd name="connsiteX6" fmla="*/ 8955711 w 9159916"/>
              <a:gd name="connsiteY6" fmla="*/ 2996507 h 4752141"/>
              <a:gd name="connsiteX7" fmla="*/ 7062876 w 9159916"/>
              <a:gd name="connsiteY7" fmla="*/ 4465960 h 4752141"/>
              <a:gd name="connsiteX8" fmla="*/ 5474985 w 9159916"/>
              <a:gd name="connsiteY8" fmla="*/ 4402722 h 4752141"/>
              <a:gd name="connsiteX9" fmla="*/ 3853043 w 9159916"/>
              <a:gd name="connsiteY9" fmla="*/ 4470825 h 4752141"/>
              <a:gd name="connsiteX10" fmla="*/ 2240235 w 9159916"/>
              <a:gd name="connsiteY10" fmla="*/ 4384495 h 4752141"/>
              <a:gd name="connsiteX11" fmla="*/ 212050 w 9159916"/>
              <a:gd name="connsiteY11" fmla="*/ 2993924 h 4752141"/>
              <a:gd name="connsiteX12" fmla="*/ 310993 w 9159916"/>
              <a:gd name="connsiteY12" fmla="*/ 1747468 h 4752141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658825"/>
              <a:gd name="connsiteX1" fmla="*/ 2246652 w 9159916"/>
              <a:gd name="connsiteY1" fmla="*/ 246834 h 4658825"/>
              <a:gd name="connsiteX2" fmla="*/ 3849137 w 9159916"/>
              <a:gd name="connsiteY2" fmla="*/ 179686 h 4658825"/>
              <a:gd name="connsiteX3" fmla="*/ 5475942 w 9159916"/>
              <a:gd name="connsiteY3" fmla="*/ 247790 h 4658825"/>
              <a:gd name="connsiteX4" fmla="*/ 7062877 w 9159916"/>
              <a:gd name="connsiteY4" fmla="*/ 174822 h 4658825"/>
              <a:gd name="connsiteX5" fmla="*/ 8852600 w 9159916"/>
              <a:gd name="connsiteY5" fmla="*/ 1744517 h 4658825"/>
              <a:gd name="connsiteX6" fmla="*/ 8955711 w 9159916"/>
              <a:gd name="connsiteY6" fmla="*/ 2996507 h 4658825"/>
              <a:gd name="connsiteX7" fmla="*/ 7062876 w 9159916"/>
              <a:gd name="connsiteY7" fmla="*/ 4465960 h 4658825"/>
              <a:gd name="connsiteX8" fmla="*/ 5474985 w 9159916"/>
              <a:gd name="connsiteY8" fmla="*/ 4402722 h 4658825"/>
              <a:gd name="connsiteX9" fmla="*/ 3853043 w 9159916"/>
              <a:gd name="connsiteY9" fmla="*/ 4470825 h 4658825"/>
              <a:gd name="connsiteX10" fmla="*/ 2240235 w 9159916"/>
              <a:gd name="connsiteY10" fmla="*/ 4384495 h 4658825"/>
              <a:gd name="connsiteX11" fmla="*/ 212050 w 9159916"/>
              <a:gd name="connsiteY11" fmla="*/ 2993924 h 4658825"/>
              <a:gd name="connsiteX12" fmla="*/ 310993 w 9159916"/>
              <a:gd name="connsiteY12" fmla="*/ 1747468 h 4658825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2840"/>
              <a:gd name="connsiteY0" fmla="*/ 1747468 h 4638502"/>
              <a:gd name="connsiteX1" fmla="*/ 2257346 w 9172840"/>
              <a:gd name="connsiteY1" fmla="*/ 246834 h 4638502"/>
              <a:gd name="connsiteX2" fmla="*/ 3859831 w 9172840"/>
              <a:gd name="connsiteY2" fmla="*/ 179686 h 4638502"/>
              <a:gd name="connsiteX3" fmla="*/ 5486636 w 9172840"/>
              <a:gd name="connsiteY3" fmla="*/ 247790 h 4638502"/>
              <a:gd name="connsiteX4" fmla="*/ 7073571 w 9172840"/>
              <a:gd name="connsiteY4" fmla="*/ 174822 h 4638502"/>
              <a:gd name="connsiteX5" fmla="*/ 8863294 w 9172840"/>
              <a:gd name="connsiteY5" fmla="*/ 1744517 h 4638502"/>
              <a:gd name="connsiteX6" fmla="*/ 8966405 w 9172840"/>
              <a:gd name="connsiteY6" fmla="*/ 2996507 h 4638502"/>
              <a:gd name="connsiteX7" fmla="*/ 7073570 w 9172840"/>
              <a:gd name="connsiteY7" fmla="*/ 4465960 h 4638502"/>
              <a:gd name="connsiteX8" fmla="*/ 5485679 w 9172840"/>
              <a:gd name="connsiteY8" fmla="*/ 4402722 h 4638502"/>
              <a:gd name="connsiteX9" fmla="*/ 3863737 w 9172840"/>
              <a:gd name="connsiteY9" fmla="*/ 4470825 h 4638502"/>
              <a:gd name="connsiteX10" fmla="*/ 2250929 w 9172840"/>
              <a:gd name="connsiteY10" fmla="*/ 4384495 h 4638502"/>
              <a:gd name="connsiteX11" fmla="*/ 222744 w 9172840"/>
              <a:gd name="connsiteY11" fmla="*/ 2993924 h 4638502"/>
              <a:gd name="connsiteX12" fmla="*/ 321687 w 9172840"/>
              <a:gd name="connsiteY12" fmla="*/ 1747468 h 4638502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0610"/>
              <a:gd name="connsiteY0" fmla="*/ 1747468 h 4655591"/>
              <a:gd name="connsiteX1" fmla="*/ 2257346 w 9170610"/>
              <a:gd name="connsiteY1" fmla="*/ 246834 h 4655591"/>
              <a:gd name="connsiteX2" fmla="*/ 3859831 w 9170610"/>
              <a:gd name="connsiteY2" fmla="*/ 179686 h 4655591"/>
              <a:gd name="connsiteX3" fmla="*/ 5486636 w 9170610"/>
              <a:gd name="connsiteY3" fmla="*/ 247790 h 4655591"/>
              <a:gd name="connsiteX4" fmla="*/ 7073571 w 9170610"/>
              <a:gd name="connsiteY4" fmla="*/ 174822 h 4655591"/>
              <a:gd name="connsiteX5" fmla="*/ 8863294 w 9170610"/>
              <a:gd name="connsiteY5" fmla="*/ 1744517 h 4655591"/>
              <a:gd name="connsiteX6" fmla="*/ 8966405 w 9170610"/>
              <a:gd name="connsiteY6" fmla="*/ 2996507 h 4655591"/>
              <a:gd name="connsiteX7" fmla="*/ 7073570 w 9170610"/>
              <a:gd name="connsiteY7" fmla="*/ 4465960 h 4655591"/>
              <a:gd name="connsiteX8" fmla="*/ 5485679 w 9170610"/>
              <a:gd name="connsiteY8" fmla="*/ 4402722 h 4655591"/>
              <a:gd name="connsiteX9" fmla="*/ 3863737 w 9170610"/>
              <a:gd name="connsiteY9" fmla="*/ 4470825 h 4655591"/>
              <a:gd name="connsiteX10" fmla="*/ 2250929 w 9170610"/>
              <a:gd name="connsiteY10" fmla="*/ 4384495 h 4655591"/>
              <a:gd name="connsiteX11" fmla="*/ 222744 w 9170610"/>
              <a:gd name="connsiteY11" fmla="*/ 2993924 h 4655591"/>
              <a:gd name="connsiteX12" fmla="*/ 321687 w 9170610"/>
              <a:gd name="connsiteY12" fmla="*/ 1747468 h 4655591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0610"/>
              <a:gd name="connsiteY0" fmla="*/ 1747468 h 4665257"/>
              <a:gd name="connsiteX1" fmla="*/ 2257346 w 9170610"/>
              <a:gd name="connsiteY1" fmla="*/ 246834 h 4665257"/>
              <a:gd name="connsiteX2" fmla="*/ 3859831 w 9170610"/>
              <a:gd name="connsiteY2" fmla="*/ 179686 h 4665257"/>
              <a:gd name="connsiteX3" fmla="*/ 5486636 w 9170610"/>
              <a:gd name="connsiteY3" fmla="*/ 247790 h 4665257"/>
              <a:gd name="connsiteX4" fmla="*/ 7073571 w 9170610"/>
              <a:gd name="connsiteY4" fmla="*/ 174822 h 4665257"/>
              <a:gd name="connsiteX5" fmla="*/ 8863294 w 9170610"/>
              <a:gd name="connsiteY5" fmla="*/ 1744517 h 4665257"/>
              <a:gd name="connsiteX6" fmla="*/ 8966405 w 9170610"/>
              <a:gd name="connsiteY6" fmla="*/ 2996507 h 4665257"/>
              <a:gd name="connsiteX7" fmla="*/ 7073570 w 9170610"/>
              <a:gd name="connsiteY7" fmla="*/ 4465960 h 4665257"/>
              <a:gd name="connsiteX8" fmla="*/ 5485679 w 9170610"/>
              <a:gd name="connsiteY8" fmla="*/ 4402722 h 4665257"/>
              <a:gd name="connsiteX9" fmla="*/ 3863737 w 9170610"/>
              <a:gd name="connsiteY9" fmla="*/ 4470825 h 4665257"/>
              <a:gd name="connsiteX10" fmla="*/ 2250929 w 9170610"/>
              <a:gd name="connsiteY10" fmla="*/ 4384495 h 4665257"/>
              <a:gd name="connsiteX11" fmla="*/ 222744 w 9170610"/>
              <a:gd name="connsiteY11" fmla="*/ 2993924 h 4665257"/>
              <a:gd name="connsiteX12" fmla="*/ 321687 w 9170610"/>
              <a:gd name="connsiteY12" fmla="*/ 1747468 h 4665257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5320"/>
              <a:gd name="connsiteY0" fmla="*/ 1747468 h 4653117"/>
              <a:gd name="connsiteX1" fmla="*/ 2257346 w 9175320"/>
              <a:gd name="connsiteY1" fmla="*/ 246834 h 4653117"/>
              <a:gd name="connsiteX2" fmla="*/ 3859831 w 9175320"/>
              <a:gd name="connsiteY2" fmla="*/ 179686 h 4653117"/>
              <a:gd name="connsiteX3" fmla="*/ 5486636 w 9175320"/>
              <a:gd name="connsiteY3" fmla="*/ 247790 h 4653117"/>
              <a:gd name="connsiteX4" fmla="*/ 7073571 w 9175320"/>
              <a:gd name="connsiteY4" fmla="*/ 174822 h 4653117"/>
              <a:gd name="connsiteX5" fmla="*/ 8863294 w 9175320"/>
              <a:gd name="connsiteY5" fmla="*/ 1744517 h 4653117"/>
              <a:gd name="connsiteX6" fmla="*/ 8966405 w 9175320"/>
              <a:gd name="connsiteY6" fmla="*/ 2996507 h 4653117"/>
              <a:gd name="connsiteX7" fmla="*/ 7073570 w 9175320"/>
              <a:gd name="connsiteY7" fmla="*/ 4465960 h 4653117"/>
              <a:gd name="connsiteX8" fmla="*/ 5485679 w 9175320"/>
              <a:gd name="connsiteY8" fmla="*/ 4402722 h 4653117"/>
              <a:gd name="connsiteX9" fmla="*/ 3863737 w 9175320"/>
              <a:gd name="connsiteY9" fmla="*/ 4470825 h 4653117"/>
              <a:gd name="connsiteX10" fmla="*/ 2250929 w 9175320"/>
              <a:gd name="connsiteY10" fmla="*/ 4384495 h 4653117"/>
              <a:gd name="connsiteX11" fmla="*/ 222744 w 9175320"/>
              <a:gd name="connsiteY11" fmla="*/ 2993924 h 4653117"/>
              <a:gd name="connsiteX12" fmla="*/ 321687 w 9175320"/>
              <a:gd name="connsiteY12" fmla="*/ 1747468 h 46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75320" h="4653117">
                <a:moveTo>
                  <a:pt x="321687" y="1747468"/>
                </a:moveTo>
                <a:cubicBezTo>
                  <a:pt x="-711003" y="569672"/>
                  <a:pt x="1059594" y="-493146"/>
                  <a:pt x="2257346" y="246834"/>
                </a:cubicBezTo>
                <a:cubicBezTo>
                  <a:pt x="2398795" y="112758"/>
                  <a:pt x="3177279" y="-195789"/>
                  <a:pt x="3859831" y="179686"/>
                </a:cubicBezTo>
                <a:cubicBezTo>
                  <a:pt x="4464364" y="-160268"/>
                  <a:pt x="5254649" y="79229"/>
                  <a:pt x="5486636" y="247790"/>
                </a:cubicBezTo>
                <a:cubicBezTo>
                  <a:pt x="6028117" y="-136980"/>
                  <a:pt x="6840202" y="27633"/>
                  <a:pt x="7073571" y="174822"/>
                </a:cubicBezTo>
                <a:cubicBezTo>
                  <a:pt x="8293056" y="-422148"/>
                  <a:pt x="9836915" y="680766"/>
                  <a:pt x="8863294" y="1744517"/>
                </a:cubicBezTo>
                <a:cubicBezTo>
                  <a:pt x="9377931" y="2202945"/>
                  <a:pt x="9109989" y="2804501"/>
                  <a:pt x="8966405" y="2996507"/>
                </a:cubicBezTo>
                <a:cubicBezTo>
                  <a:pt x="9791819" y="4155434"/>
                  <a:pt x="7965018" y="5058558"/>
                  <a:pt x="7073570" y="4465960"/>
                </a:cubicBezTo>
                <a:cubicBezTo>
                  <a:pt x="6425255" y="4794191"/>
                  <a:pt x="5725401" y="4569530"/>
                  <a:pt x="5485679" y="4402722"/>
                </a:cubicBezTo>
                <a:cubicBezTo>
                  <a:pt x="4766150" y="4761016"/>
                  <a:pt x="4139584" y="4630774"/>
                  <a:pt x="3863737" y="4470825"/>
                </a:cubicBezTo>
                <a:cubicBezTo>
                  <a:pt x="3177397" y="4735110"/>
                  <a:pt x="2685136" y="4644275"/>
                  <a:pt x="2250929" y="4384495"/>
                </a:cubicBezTo>
                <a:cubicBezTo>
                  <a:pt x="904692" y="5189080"/>
                  <a:pt x="-569688" y="3905286"/>
                  <a:pt x="222744" y="2993924"/>
                </a:cubicBezTo>
                <a:cubicBezTo>
                  <a:pt x="115777" y="2838673"/>
                  <a:pt x="-243665" y="2331770"/>
                  <a:pt x="321687" y="1747468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441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01B584-BEBE-FB48-AD4B-DC01E2139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tx1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3BB69-1FDC-6C4D-AE59-7FD57FE69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8EE3BB9-853C-9944-AD09-40426C8A5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5145" y="349266"/>
            <a:ext cx="11421988" cy="5792479"/>
          </a:xfrm>
          <a:custGeom>
            <a:avLst/>
            <a:gdLst>
              <a:gd name="connsiteX0" fmla="*/ 0 w 9334500"/>
              <a:gd name="connsiteY0" fmla="*/ 0 h 4635500"/>
              <a:gd name="connsiteX1" fmla="*/ 9334500 w 9334500"/>
              <a:gd name="connsiteY1" fmla="*/ 0 h 4635500"/>
              <a:gd name="connsiteX2" fmla="*/ 9334500 w 9334500"/>
              <a:gd name="connsiteY2" fmla="*/ 4635500 h 4635500"/>
              <a:gd name="connsiteX3" fmla="*/ 0 w 9334500"/>
              <a:gd name="connsiteY3" fmla="*/ 4635500 h 4635500"/>
              <a:gd name="connsiteX4" fmla="*/ 0 w 9334500"/>
              <a:gd name="connsiteY4" fmla="*/ 0 h 4635500"/>
              <a:gd name="connsiteX0" fmla="*/ 7046 w 9341546"/>
              <a:gd name="connsiteY0" fmla="*/ 0 h 4635500"/>
              <a:gd name="connsiteX1" fmla="*/ 9341546 w 9341546"/>
              <a:gd name="connsiteY1" fmla="*/ 0 h 4635500"/>
              <a:gd name="connsiteX2" fmla="*/ 9341546 w 9341546"/>
              <a:gd name="connsiteY2" fmla="*/ 4635500 h 4635500"/>
              <a:gd name="connsiteX3" fmla="*/ 7046 w 9341546"/>
              <a:gd name="connsiteY3" fmla="*/ 4635500 h 4635500"/>
              <a:gd name="connsiteX4" fmla="*/ 0 w 9341546"/>
              <a:gd name="connsiteY4" fmla="*/ 3116284 h 4635500"/>
              <a:gd name="connsiteX5" fmla="*/ 7046 w 9341546"/>
              <a:gd name="connsiteY5" fmla="*/ 0 h 4635500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1784959 w 9341546"/>
              <a:gd name="connsiteY3" fmla="*/ 4638197 h 4638197"/>
              <a:gd name="connsiteX4" fmla="*/ 7046 w 9341546"/>
              <a:gd name="connsiteY4" fmla="*/ 4635500 h 4638197"/>
              <a:gd name="connsiteX5" fmla="*/ 0 w 9341546"/>
              <a:gd name="connsiteY5" fmla="*/ 3116284 h 4638197"/>
              <a:gd name="connsiteX6" fmla="*/ 7046 w 9341546"/>
              <a:gd name="connsiteY6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3709096 w 9341546"/>
              <a:gd name="connsiteY3" fmla="*/ 4636965 h 4638197"/>
              <a:gd name="connsiteX4" fmla="*/ 1784959 w 9341546"/>
              <a:gd name="connsiteY4" fmla="*/ 4638197 h 4638197"/>
              <a:gd name="connsiteX5" fmla="*/ 7046 w 9341546"/>
              <a:gd name="connsiteY5" fmla="*/ 4635500 h 4638197"/>
              <a:gd name="connsiteX6" fmla="*/ 0 w 9341546"/>
              <a:gd name="connsiteY6" fmla="*/ 3116284 h 4638197"/>
              <a:gd name="connsiteX7" fmla="*/ 7046 w 9341546"/>
              <a:gd name="connsiteY7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5627773 w 9341546"/>
              <a:gd name="connsiteY3" fmla="*/ 4636965 h 4638197"/>
              <a:gd name="connsiteX4" fmla="*/ 3709096 w 9341546"/>
              <a:gd name="connsiteY4" fmla="*/ 4636965 h 4638197"/>
              <a:gd name="connsiteX5" fmla="*/ 1784959 w 9341546"/>
              <a:gd name="connsiteY5" fmla="*/ 4638197 h 4638197"/>
              <a:gd name="connsiteX6" fmla="*/ 7046 w 9341546"/>
              <a:gd name="connsiteY6" fmla="*/ 4635500 h 4638197"/>
              <a:gd name="connsiteX7" fmla="*/ 0 w 9341546"/>
              <a:gd name="connsiteY7" fmla="*/ 3116284 h 4638197"/>
              <a:gd name="connsiteX8" fmla="*/ 7046 w 9341546"/>
              <a:gd name="connsiteY8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7546450 w 9341546"/>
              <a:gd name="connsiteY3" fmla="*/ 4636965 h 4638197"/>
              <a:gd name="connsiteX4" fmla="*/ 5627773 w 9341546"/>
              <a:gd name="connsiteY4" fmla="*/ 4636965 h 4638197"/>
              <a:gd name="connsiteX5" fmla="*/ 3709096 w 9341546"/>
              <a:gd name="connsiteY5" fmla="*/ 4636965 h 4638197"/>
              <a:gd name="connsiteX6" fmla="*/ 1784959 w 9341546"/>
              <a:gd name="connsiteY6" fmla="*/ 4638197 h 4638197"/>
              <a:gd name="connsiteX7" fmla="*/ 7046 w 9341546"/>
              <a:gd name="connsiteY7" fmla="*/ 4635500 h 4638197"/>
              <a:gd name="connsiteX8" fmla="*/ 0 w 9341546"/>
              <a:gd name="connsiteY8" fmla="*/ 3116284 h 4638197"/>
              <a:gd name="connsiteX9" fmla="*/ 7046 w 9341546"/>
              <a:gd name="connsiteY9" fmla="*/ 0 h 4638197"/>
              <a:gd name="connsiteX0" fmla="*/ 694611 w 10029111"/>
              <a:gd name="connsiteY0" fmla="*/ 0 h 4638197"/>
              <a:gd name="connsiteX1" fmla="*/ 10029111 w 10029111"/>
              <a:gd name="connsiteY1" fmla="*/ 0 h 4638197"/>
              <a:gd name="connsiteX2" fmla="*/ 10029111 w 10029111"/>
              <a:gd name="connsiteY2" fmla="*/ 4635500 h 4638197"/>
              <a:gd name="connsiteX3" fmla="*/ 8234015 w 10029111"/>
              <a:gd name="connsiteY3" fmla="*/ 4636965 h 4638197"/>
              <a:gd name="connsiteX4" fmla="*/ 6315338 w 10029111"/>
              <a:gd name="connsiteY4" fmla="*/ 4636965 h 4638197"/>
              <a:gd name="connsiteX5" fmla="*/ 4396661 w 10029111"/>
              <a:gd name="connsiteY5" fmla="*/ 4636965 h 4638197"/>
              <a:gd name="connsiteX6" fmla="*/ 2472524 w 10029111"/>
              <a:gd name="connsiteY6" fmla="*/ 4638197 h 4638197"/>
              <a:gd name="connsiteX7" fmla="*/ 694611 w 10029111"/>
              <a:gd name="connsiteY7" fmla="*/ 4635500 h 4638197"/>
              <a:gd name="connsiteX8" fmla="*/ 687565 w 10029111"/>
              <a:gd name="connsiteY8" fmla="*/ 3116284 h 4638197"/>
              <a:gd name="connsiteX9" fmla="*/ 684353 w 10029111"/>
              <a:gd name="connsiteY9" fmla="*/ 1499088 h 4638197"/>
              <a:gd name="connsiteX10" fmla="*/ 694611 w 10029111"/>
              <a:gd name="connsiteY10" fmla="*/ 0 h 4638197"/>
              <a:gd name="connsiteX0" fmla="*/ 694611 w 10029111"/>
              <a:gd name="connsiteY0" fmla="*/ 5373 h 4643570"/>
              <a:gd name="connsiteX1" fmla="*/ 2474077 w 10029111"/>
              <a:gd name="connsiteY1" fmla="*/ 0 h 4643570"/>
              <a:gd name="connsiteX2" fmla="*/ 10029111 w 10029111"/>
              <a:gd name="connsiteY2" fmla="*/ 5373 h 4643570"/>
              <a:gd name="connsiteX3" fmla="*/ 10029111 w 10029111"/>
              <a:gd name="connsiteY3" fmla="*/ 4640873 h 4643570"/>
              <a:gd name="connsiteX4" fmla="*/ 8234015 w 10029111"/>
              <a:gd name="connsiteY4" fmla="*/ 4642338 h 4643570"/>
              <a:gd name="connsiteX5" fmla="*/ 6315338 w 10029111"/>
              <a:gd name="connsiteY5" fmla="*/ 4642338 h 4643570"/>
              <a:gd name="connsiteX6" fmla="*/ 4396661 w 10029111"/>
              <a:gd name="connsiteY6" fmla="*/ 4642338 h 4643570"/>
              <a:gd name="connsiteX7" fmla="*/ 2472524 w 10029111"/>
              <a:gd name="connsiteY7" fmla="*/ 4643570 h 4643570"/>
              <a:gd name="connsiteX8" fmla="*/ 694611 w 10029111"/>
              <a:gd name="connsiteY8" fmla="*/ 4640873 h 4643570"/>
              <a:gd name="connsiteX9" fmla="*/ 687565 w 10029111"/>
              <a:gd name="connsiteY9" fmla="*/ 3121657 h 4643570"/>
              <a:gd name="connsiteX10" fmla="*/ 684353 w 10029111"/>
              <a:gd name="connsiteY10" fmla="*/ 1504461 h 4643570"/>
              <a:gd name="connsiteX11" fmla="*/ 694611 w 10029111"/>
              <a:gd name="connsiteY11" fmla="*/ 5373 h 4643570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10029111 w 10029111"/>
              <a:gd name="connsiteY3" fmla="*/ 9281 h 4647478"/>
              <a:gd name="connsiteX4" fmla="*/ 10029111 w 10029111"/>
              <a:gd name="connsiteY4" fmla="*/ 4644781 h 4647478"/>
              <a:gd name="connsiteX5" fmla="*/ 8234015 w 10029111"/>
              <a:gd name="connsiteY5" fmla="*/ 4646246 h 4647478"/>
              <a:gd name="connsiteX6" fmla="*/ 6315338 w 10029111"/>
              <a:gd name="connsiteY6" fmla="*/ 4646246 h 4647478"/>
              <a:gd name="connsiteX7" fmla="*/ 4396661 w 10029111"/>
              <a:gd name="connsiteY7" fmla="*/ 4646246 h 4647478"/>
              <a:gd name="connsiteX8" fmla="*/ 2472524 w 10029111"/>
              <a:gd name="connsiteY8" fmla="*/ 4647478 h 4647478"/>
              <a:gd name="connsiteX9" fmla="*/ 694611 w 10029111"/>
              <a:gd name="connsiteY9" fmla="*/ 4644781 h 4647478"/>
              <a:gd name="connsiteX10" fmla="*/ 687565 w 10029111"/>
              <a:gd name="connsiteY10" fmla="*/ 3125565 h 4647478"/>
              <a:gd name="connsiteX11" fmla="*/ 684353 w 10029111"/>
              <a:gd name="connsiteY11" fmla="*/ 1508369 h 4647478"/>
              <a:gd name="connsiteX12" fmla="*/ 694611 w 10029111"/>
              <a:gd name="connsiteY12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10029111 w 10029111"/>
              <a:gd name="connsiteY4" fmla="*/ 9281 h 4647478"/>
              <a:gd name="connsiteX5" fmla="*/ 10029111 w 10029111"/>
              <a:gd name="connsiteY5" fmla="*/ 4644781 h 4647478"/>
              <a:gd name="connsiteX6" fmla="*/ 8234015 w 10029111"/>
              <a:gd name="connsiteY6" fmla="*/ 4646246 h 4647478"/>
              <a:gd name="connsiteX7" fmla="*/ 6315338 w 10029111"/>
              <a:gd name="connsiteY7" fmla="*/ 4646246 h 4647478"/>
              <a:gd name="connsiteX8" fmla="*/ 4396661 w 10029111"/>
              <a:gd name="connsiteY8" fmla="*/ 4646246 h 4647478"/>
              <a:gd name="connsiteX9" fmla="*/ 2472524 w 10029111"/>
              <a:gd name="connsiteY9" fmla="*/ 4647478 h 4647478"/>
              <a:gd name="connsiteX10" fmla="*/ 694611 w 10029111"/>
              <a:gd name="connsiteY10" fmla="*/ 4644781 h 4647478"/>
              <a:gd name="connsiteX11" fmla="*/ 687565 w 10029111"/>
              <a:gd name="connsiteY11" fmla="*/ 3125565 h 4647478"/>
              <a:gd name="connsiteX12" fmla="*/ 684353 w 10029111"/>
              <a:gd name="connsiteY12" fmla="*/ 1508369 h 4647478"/>
              <a:gd name="connsiteX13" fmla="*/ 694611 w 10029111"/>
              <a:gd name="connsiteY13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9111 w 10029111"/>
              <a:gd name="connsiteY6" fmla="*/ 4644781 h 4647478"/>
              <a:gd name="connsiteX7" fmla="*/ 8234015 w 10029111"/>
              <a:gd name="connsiteY7" fmla="*/ 4646246 h 4647478"/>
              <a:gd name="connsiteX8" fmla="*/ 6315338 w 10029111"/>
              <a:gd name="connsiteY8" fmla="*/ 4646246 h 4647478"/>
              <a:gd name="connsiteX9" fmla="*/ 4396661 w 10029111"/>
              <a:gd name="connsiteY9" fmla="*/ 4646246 h 4647478"/>
              <a:gd name="connsiteX10" fmla="*/ 2472524 w 10029111"/>
              <a:gd name="connsiteY10" fmla="*/ 4647478 h 4647478"/>
              <a:gd name="connsiteX11" fmla="*/ 694611 w 10029111"/>
              <a:gd name="connsiteY11" fmla="*/ 4644781 h 4647478"/>
              <a:gd name="connsiteX12" fmla="*/ 687565 w 10029111"/>
              <a:gd name="connsiteY12" fmla="*/ 3125565 h 4647478"/>
              <a:gd name="connsiteX13" fmla="*/ 684353 w 10029111"/>
              <a:gd name="connsiteY13" fmla="*/ 1508369 h 4647478"/>
              <a:gd name="connsiteX14" fmla="*/ 694611 w 10029111"/>
              <a:gd name="connsiteY14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29111 w 10029111"/>
              <a:gd name="connsiteY7" fmla="*/ 4644781 h 4647478"/>
              <a:gd name="connsiteX8" fmla="*/ 8234015 w 10029111"/>
              <a:gd name="connsiteY8" fmla="*/ 4646246 h 4647478"/>
              <a:gd name="connsiteX9" fmla="*/ 6315338 w 10029111"/>
              <a:gd name="connsiteY9" fmla="*/ 4646246 h 4647478"/>
              <a:gd name="connsiteX10" fmla="*/ 4396661 w 10029111"/>
              <a:gd name="connsiteY10" fmla="*/ 4646246 h 4647478"/>
              <a:gd name="connsiteX11" fmla="*/ 2472524 w 10029111"/>
              <a:gd name="connsiteY11" fmla="*/ 4647478 h 4647478"/>
              <a:gd name="connsiteX12" fmla="*/ 694611 w 10029111"/>
              <a:gd name="connsiteY12" fmla="*/ 4644781 h 4647478"/>
              <a:gd name="connsiteX13" fmla="*/ 687565 w 10029111"/>
              <a:gd name="connsiteY13" fmla="*/ 3125565 h 4647478"/>
              <a:gd name="connsiteX14" fmla="*/ 684353 w 10029111"/>
              <a:gd name="connsiteY14" fmla="*/ 1508369 h 4647478"/>
              <a:gd name="connsiteX15" fmla="*/ 694611 w 10029111"/>
              <a:gd name="connsiteY15" fmla="*/ 9281 h 4647478"/>
              <a:gd name="connsiteX0" fmla="*/ 694611 w 10159222"/>
              <a:gd name="connsiteY0" fmla="*/ 9281 h 4647478"/>
              <a:gd name="connsiteX1" fmla="*/ 2474077 w 10159222"/>
              <a:gd name="connsiteY1" fmla="*/ 3908 h 4647478"/>
              <a:gd name="connsiteX2" fmla="*/ 4392754 w 10159222"/>
              <a:gd name="connsiteY2" fmla="*/ 0 h 4647478"/>
              <a:gd name="connsiteX3" fmla="*/ 6311431 w 10159222"/>
              <a:gd name="connsiteY3" fmla="*/ 0 h 4647478"/>
              <a:gd name="connsiteX4" fmla="*/ 8234016 w 10159222"/>
              <a:gd name="connsiteY4" fmla="*/ 0 h 4647478"/>
              <a:gd name="connsiteX5" fmla="*/ 10029111 w 10159222"/>
              <a:gd name="connsiteY5" fmla="*/ 9281 h 4647478"/>
              <a:gd name="connsiteX6" fmla="*/ 10023739 w 10159222"/>
              <a:gd name="connsiteY6" fmla="*/ 1516185 h 4647478"/>
              <a:gd name="connsiteX7" fmla="*/ 10019831 w 10159222"/>
              <a:gd name="connsiteY7" fmla="*/ 3137877 h 4647478"/>
              <a:gd name="connsiteX8" fmla="*/ 10029111 w 10159222"/>
              <a:gd name="connsiteY8" fmla="*/ 4644781 h 4647478"/>
              <a:gd name="connsiteX9" fmla="*/ 8234015 w 10159222"/>
              <a:gd name="connsiteY9" fmla="*/ 4646246 h 4647478"/>
              <a:gd name="connsiteX10" fmla="*/ 6315338 w 10159222"/>
              <a:gd name="connsiteY10" fmla="*/ 4646246 h 4647478"/>
              <a:gd name="connsiteX11" fmla="*/ 4396661 w 10159222"/>
              <a:gd name="connsiteY11" fmla="*/ 4646246 h 4647478"/>
              <a:gd name="connsiteX12" fmla="*/ 2472524 w 10159222"/>
              <a:gd name="connsiteY12" fmla="*/ 4647478 h 4647478"/>
              <a:gd name="connsiteX13" fmla="*/ 694611 w 10159222"/>
              <a:gd name="connsiteY13" fmla="*/ 4644781 h 4647478"/>
              <a:gd name="connsiteX14" fmla="*/ 687565 w 10159222"/>
              <a:gd name="connsiteY14" fmla="*/ 3125565 h 4647478"/>
              <a:gd name="connsiteX15" fmla="*/ 684353 w 10159222"/>
              <a:gd name="connsiteY15" fmla="*/ 1508369 h 4647478"/>
              <a:gd name="connsiteX16" fmla="*/ 694611 w 10159222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3748"/>
              <a:gd name="connsiteY0" fmla="*/ 9281 h 4647478"/>
              <a:gd name="connsiteX1" fmla="*/ 2474077 w 10023748"/>
              <a:gd name="connsiteY1" fmla="*/ 3908 h 4647478"/>
              <a:gd name="connsiteX2" fmla="*/ 4392754 w 10023748"/>
              <a:gd name="connsiteY2" fmla="*/ 0 h 4647478"/>
              <a:gd name="connsiteX3" fmla="*/ 6311431 w 10023748"/>
              <a:gd name="connsiteY3" fmla="*/ 0 h 4647478"/>
              <a:gd name="connsiteX4" fmla="*/ 8234016 w 10023748"/>
              <a:gd name="connsiteY4" fmla="*/ 0 h 4647478"/>
              <a:gd name="connsiteX5" fmla="*/ 9786834 w 10023748"/>
              <a:gd name="connsiteY5" fmla="*/ 208573 h 4647478"/>
              <a:gd name="connsiteX6" fmla="*/ 10023739 w 10023748"/>
              <a:gd name="connsiteY6" fmla="*/ 1516185 h 4647478"/>
              <a:gd name="connsiteX7" fmla="*/ 10019831 w 10023748"/>
              <a:gd name="connsiteY7" fmla="*/ 3137877 h 4647478"/>
              <a:gd name="connsiteX8" fmla="*/ 9782927 w 10023748"/>
              <a:gd name="connsiteY8" fmla="*/ 4445488 h 4647478"/>
              <a:gd name="connsiteX9" fmla="*/ 8234015 w 10023748"/>
              <a:gd name="connsiteY9" fmla="*/ 4646246 h 4647478"/>
              <a:gd name="connsiteX10" fmla="*/ 6315338 w 10023748"/>
              <a:gd name="connsiteY10" fmla="*/ 4646246 h 4647478"/>
              <a:gd name="connsiteX11" fmla="*/ 4396661 w 10023748"/>
              <a:gd name="connsiteY11" fmla="*/ 4646246 h 4647478"/>
              <a:gd name="connsiteX12" fmla="*/ 2472524 w 10023748"/>
              <a:gd name="connsiteY12" fmla="*/ 4647478 h 4647478"/>
              <a:gd name="connsiteX13" fmla="*/ 694611 w 10023748"/>
              <a:gd name="connsiteY13" fmla="*/ 4644781 h 4647478"/>
              <a:gd name="connsiteX14" fmla="*/ 687565 w 10023748"/>
              <a:gd name="connsiteY14" fmla="*/ 3125565 h 4647478"/>
              <a:gd name="connsiteX15" fmla="*/ 684353 w 10023748"/>
              <a:gd name="connsiteY15" fmla="*/ 1508369 h 4647478"/>
              <a:gd name="connsiteX16" fmla="*/ 694611 w 10023748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24000 h 4647478"/>
              <a:gd name="connsiteX16" fmla="*/ 245009 w 9339675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2392923 w 9339386"/>
              <a:gd name="connsiteY1" fmla="*/ 300643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2392923 w 9339386"/>
              <a:gd name="connsiteY1" fmla="*/ 300643 h 4647478"/>
              <a:gd name="connsiteX2" fmla="*/ 3995407 w 9339386"/>
              <a:gd name="connsiteY2" fmla="*/ 228631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2392923 w 9339386"/>
              <a:gd name="connsiteY1" fmla="*/ 300643 h 4647478"/>
              <a:gd name="connsiteX2" fmla="*/ 3995407 w 9339386"/>
              <a:gd name="connsiteY2" fmla="*/ 228631 h 4647478"/>
              <a:gd name="connsiteX3" fmla="*/ 5622213 w 9339386"/>
              <a:gd name="connsiteY3" fmla="*/ 301599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3908 h 4438905"/>
              <a:gd name="connsiteX1" fmla="*/ 2392923 w 9339386"/>
              <a:gd name="connsiteY1" fmla="*/ 92070 h 4438905"/>
              <a:gd name="connsiteX2" fmla="*/ 3995407 w 9339386"/>
              <a:gd name="connsiteY2" fmla="*/ 20058 h 4438905"/>
              <a:gd name="connsiteX3" fmla="*/ 5622213 w 9339386"/>
              <a:gd name="connsiteY3" fmla="*/ 93026 h 4438905"/>
              <a:gd name="connsiteX4" fmla="*/ 7209148 w 9339386"/>
              <a:gd name="connsiteY4" fmla="*/ 20058 h 4438905"/>
              <a:gd name="connsiteX5" fmla="*/ 9102481 w 9339386"/>
              <a:gd name="connsiteY5" fmla="*/ 0 h 4438905"/>
              <a:gd name="connsiteX6" fmla="*/ 9339386 w 9339386"/>
              <a:gd name="connsiteY6" fmla="*/ 1307612 h 4438905"/>
              <a:gd name="connsiteX7" fmla="*/ 9335478 w 9339386"/>
              <a:gd name="connsiteY7" fmla="*/ 2929304 h 4438905"/>
              <a:gd name="connsiteX8" fmla="*/ 9098574 w 9339386"/>
              <a:gd name="connsiteY8" fmla="*/ 4236915 h 4438905"/>
              <a:gd name="connsiteX9" fmla="*/ 7549662 w 9339386"/>
              <a:gd name="connsiteY9" fmla="*/ 4437673 h 4438905"/>
              <a:gd name="connsiteX10" fmla="*/ 5630985 w 9339386"/>
              <a:gd name="connsiteY10" fmla="*/ 4437673 h 4438905"/>
              <a:gd name="connsiteX11" fmla="*/ 3712308 w 9339386"/>
              <a:gd name="connsiteY11" fmla="*/ 4437673 h 4438905"/>
              <a:gd name="connsiteX12" fmla="*/ 1788171 w 9339386"/>
              <a:gd name="connsiteY12" fmla="*/ 4438905 h 4438905"/>
              <a:gd name="connsiteX13" fmla="*/ 252535 w 9339386"/>
              <a:gd name="connsiteY13" fmla="*/ 4233008 h 4438905"/>
              <a:gd name="connsiteX14" fmla="*/ 3212 w 9339386"/>
              <a:gd name="connsiteY14" fmla="*/ 2916992 h 4438905"/>
              <a:gd name="connsiteX15" fmla="*/ 0 w 9339386"/>
              <a:gd name="connsiteY15" fmla="*/ 1315427 h 4438905"/>
              <a:gd name="connsiteX16" fmla="*/ 244720 w 9339386"/>
              <a:gd name="connsiteY16" fmla="*/ 3908 h 4438905"/>
              <a:gd name="connsiteX0" fmla="*/ 244720 w 9335478"/>
              <a:gd name="connsiteY0" fmla="*/ 3908 h 4438905"/>
              <a:gd name="connsiteX1" fmla="*/ 2392923 w 9335478"/>
              <a:gd name="connsiteY1" fmla="*/ 92070 h 4438905"/>
              <a:gd name="connsiteX2" fmla="*/ 3995407 w 9335478"/>
              <a:gd name="connsiteY2" fmla="*/ 20058 h 4438905"/>
              <a:gd name="connsiteX3" fmla="*/ 5622213 w 9335478"/>
              <a:gd name="connsiteY3" fmla="*/ 93026 h 4438905"/>
              <a:gd name="connsiteX4" fmla="*/ 7209148 w 9335478"/>
              <a:gd name="connsiteY4" fmla="*/ 20058 h 4438905"/>
              <a:gd name="connsiteX5" fmla="*/ 9102481 w 9335478"/>
              <a:gd name="connsiteY5" fmla="*/ 0 h 4438905"/>
              <a:gd name="connsiteX6" fmla="*/ 8998871 w 9335478"/>
              <a:gd name="connsiteY6" fmla="*/ 1589753 h 4438905"/>
              <a:gd name="connsiteX7" fmla="*/ 9335478 w 9335478"/>
              <a:gd name="connsiteY7" fmla="*/ 2929304 h 4438905"/>
              <a:gd name="connsiteX8" fmla="*/ 9098574 w 9335478"/>
              <a:gd name="connsiteY8" fmla="*/ 4236915 h 4438905"/>
              <a:gd name="connsiteX9" fmla="*/ 7549662 w 9335478"/>
              <a:gd name="connsiteY9" fmla="*/ 4437673 h 4438905"/>
              <a:gd name="connsiteX10" fmla="*/ 5630985 w 9335478"/>
              <a:gd name="connsiteY10" fmla="*/ 4437673 h 4438905"/>
              <a:gd name="connsiteX11" fmla="*/ 3712308 w 9335478"/>
              <a:gd name="connsiteY11" fmla="*/ 4437673 h 4438905"/>
              <a:gd name="connsiteX12" fmla="*/ 1788171 w 9335478"/>
              <a:gd name="connsiteY12" fmla="*/ 4438905 h 4438905"/>
              <a:gd name="connsiteX13" fmla="*/ 252535 w 9335478"/>
              <a:gd name="connsiteY13" fmla="*/ 4233008 h 4438905"/>
              <a:gd name="connsiteX14" fmla="*/ 3212 w 9335478"/>
              <a:gd name="connsiteY14" fmla="*/ 2916992 h 4438905"/>
              <a:gd name="connsiteX15" fmla="*/ 0 w 9335478"/>
              <a:gd name="connsiteY15" fmla="*/ 1315427 h 4438905"/>
              <a:gd name="connsiteX16" fmla="*/ 244720 w 9335478"/>
              <a:gd name="connsiteY16" fmla="*/ 3908 h 4438905"/>
              <a:gd name="connsiteX0" fmla="*/ 244720 w 9102481"/>
              <a:gd name="connsiteY0" fmla="*/ 3908 h 4438905"/>
              <a:gd name="connsiteX1" fmla="*/ 2392923 w 9102481"/>
              <a:gd name="connsiteY1" fmla="*/ 92070 h 4438905"/>
              <a:gd name="connsiteX2" fmla="*/ 3995407 w 9102481"/>
              <a:gd name="connsiteY2" fmla="*/ 20058 h 4438905"/>
              <a:gd name="connsiteX3" fmla="*/ 5622213 w 9102481"/>
              <a:gd name="connsiteY3" fmla="*/ 93026 h 4438905"/>
              <a:gd name="connsiteX4" fmla="*/ 7209148 w 9102481"/>
              <a:gd name="connsiteY4" fmla="*/ 20058 h 4438905"/>
              <a:gd name="connsiteX5" fmla="*/ 9102481 w 9102481"/>
              <a:gd name="connsiteY5" fmla="*/ 0 h 4438905"/>
              <a:gd name="connsiteX6" fmla="*/ 8998871 w 9102481"/>
              <a:gd name="connsiteY6" fmla="*/ 1589753 h 4438905"/>
              <a:gd name="connsiteX7" fmla="*/ 9101982 w 9102481"/>
              <a:gd name="connsiteY7" fmla="*/ 2841743 h 4438905"/>
              <a:gd name="connsiteX8" fmla="*/ 9098574 w 9102481"/>
              <a:gd name="connsiteY8" fmla="*/ 4236915 h 4438905"/>
              <a:gd name="connsiteX9" fmla="*/ 7549662 w 9102481"/>
              <a:gd name="connsiteY9" fmla="*/ 4437673 h 4438905"/>
              <a:gd name="connsiteX10" fmla="*/ 5630985 w 9102481"/>
              <a:gd name="connsiteY10" fmla="*/ 4437673 h 4438905"/>
              <a:gd name="connsiteX11" fmla="*/ 3712308 w 9102481"/>
              <a:gd name="connsiteY11" fmla="*/ 4437673 h 4438905"/>
              <a:gd name="connsiteX12" fmla="*/ 1788171 w 9102481"/>
              <a:gd name="connsiteY12" fmla="*/ 4438905 h 4438905"/>
              <a:gd name="connsiteX13" fmla="*/ 252535 w 9102481"/>
              <a:gd name="connsiteY13" fmla="*/ 4233008 h 4438905"/>
              <a:gd name="connsiteX14" fmla="*/ 3212 w 9102481"/>
              <a:gd name="connsiteY14" fmla="*/ 2916992 h 4438905"/>
              <a:gd name="connsiteX15" fmla="*/ 0 w 9102481"/>
              <a:gd name="connsiteY15" fmla="*/ 1315427 h 4438905"/>
              <a:gd name="connsiteX16" fmla="*/ 244720 w 9102481"/>
              <a:gd name="connsiteY16" fmla="*/ 3908 h 4438905"/>
              <a:gd name="connsiteX0" fmla="*/ 244720 w 9102481"/>
              <a:gd name="connsiteY0" fmla="*/ 3908 h 4438905"/>
              <a:gd name="connsiteX1" fmla="*/ 2392923 w 9102481"/>
              <a:gd name="connsiteY1" fmla="*/ 92070 h 4438905"/>
              <a:gd name="connsiteX2" fmla="*/ 3995407 w 9102481"/>
              <a:gd name="connsiteY2" fmla="*/ 20058 h 4438905"/>
              <a:gd name="connsiteX3" fmla="*/ 5622213 w 9102481"/>
              <a:gd name="connsiteY3" fmla="*/ 93026 h 4438905"/>
              <a:gd name="connsiteX4" fmla="*/ 7209148 w 9102481"/>
              <a:gd name="connsiteY4" fmla="*/ 20058 h 4438905"/>
              <a:gd name="connsiteX5" fmla="*/ 9102481 w 9102481"/>
              <a:gd name="connsiteY5" fmla="*/ 0 h 4438905"/>
              <a:gd name="connsiteX6" fmla="*/ 8998871 w 9102481"/>
              <a:gd name="connsiteY6" fmla="*/ 1589753 h 4438905"/>
              <a:gd name="connsiteX7" fmla="*/ 9101982 w 9102481"/>
              <a:gd name="connsiteY7" fmla="*/ 2841743 h 4438905"/>
              <a:gd name="connsiteX8" fmla="*/ 9098574 w 9102481"/>
              <a:gd name="connsiteY8" fmla="*/ 4236915 h 4438905"/>
              <a:gd name="connsiteX9" fmla="*/ 7209147 w 9102481"/>
              <a:gd name="connsiteY9" fmla="*/ 4311196 h 4438905"/>
              <a:gd name="connsiteX10" fmla="*/ 5630985 w 9102481"/>
              <a:gd name="connsiteY10" fmla="*/ 4437673 h 4438905"/>
              <a:gd name="connsiteX11" fmla="*/ 3712308 w 9102481"/>
              <a:gd name="connsiteY11" fmla="*/ 4437673 h 4438905"/>
              <a:gd name="connsiteX12" fmla="*/ 1788171 w 9102481"/>
              <a:gd name="connsiteY12" fmla="*/ 4438905 h 4438905"/>
              <a:gd name="connsiteX13" fmla="*/ 252535 w 9102481"/>
              <a:gd name="connsiteY13" fmla="*/ 4233008 h 4438905"/>
              <a:gd name="connsiteX14" fmla="*/ 3212 w 9102481"/>
              <a:gd name="connsiteY14" fmla="*/ 2916992 h 4438905"/>
              <a:gd name="connsiteX15" fmla="*/ 0 w 9102481"/>
              <a:gd name="connsiteY15" fmla="*/ 1315427 h 4438905"/>
              <a:gd name="connsiteX16" fmla="*/ 244720 w 9102481"/>
              <a:gd name="connsiteY16" fmla="*/ 3908 h 4438905"/>
              <a:gd name="connsiteX0" fmla="*/ 244720 w 9102481"/>
              <a:gd name="connsiteY0" fmla="*/ 3908 h 4438905"/>
              <a:gd name="connsiteX1" fmla="*/ 2392923 w 9102481"/>
              <a:gd name="connsiteY1" fmla="*/ 92070 h 4438905"/>
              <a:gd name="connsiteX2" fmla="*/ 3995407 w 9102481"/>
              <a:gd name="connsiteY2" fmla="*/ 20058 h 4438905"/>
              <a:gd name="connsiteX3" fmla="*/ 5622213 w 9102481"/>
              <a:gd name="connsiteY3" fmla="*/ 93026 h 4438905"/>
              <a:gd name="connsiteX4" fmla="*/ 7209148 w 9102481"/>
              <a:gd name="connsiteY4" fmla="*/ 20058 h 4438905"/>
              <a:gd name="connsiteX5" fmla="*/ 9102481 w 9102481"/>
              <a:gd name="connsiteY5" fmla="*/ 0 h 4438905"/>
              <a:gd name="connsiteX6" fmla="*/ 8998871 w 9102481"/>
              <a:gd name="connsiteY6" fmla="*/ 1589753 h 4438905"/>
              <a:gd name="connsiteX7" fmla="*/ 9101982 w 9102481"/>
              <a:gd name="connsiteY7" fmla="*/ 2841743 h 4438905"/>
              <a:gd name="connsiteX8" fmla="*/ 9098574 w 9102481"/>
              <a:gd name="connsiteY8" fmla="*/ 4236915 h 4438905"/>
              <a:gd name="connsiteX9" fmla="*/ 7209147 w 9102481"/>
              <a:gd name="connsiteY9" fmla="*/ 4311196 h 4438905"/>
              <a:gd name="connsiteX10" fmla="*/ 5621256 w 9102481"/>
              <a:gd name="connsiteY10" fmla="*/ 4247958 h 4438905"/>
              <a:gd name="connsiteX11" fmla="*/ 3712308 w 9102481"/>
              <a:gd name="connsiteY11" fmla="*/ 4437673 h 4438905"/>
              <a:gd name="connsiteX12" fmla="*/ 1788171 w 9102481"/>
              <a:gd name="connsiteY12" fmla="*/ 4438905 h 4438905"/>
              <a:gd name="connsiteX13" fmla="*/ 252535 w 9102481"/>
              <a:gd name="connsiteY13" fmla="*/ 4233008 h 4438905"/>
              <a:gd name="connsiteX14" fmla="*/ 3212 w 9102481"/>
              <a:gd name="connsiteY14" fmla="*/ 2916992 h 4438905"/>
              <a:gd name="connsiteX15" fmla="*/ 0 w 9102481"/>
              <a:gd name="connsiteY15" fmla="*/ 1315427 h 4438905"/>
              <a:gd name="connsiteX16" fmla="*/ 244720 w 9102481"/>
              <a:gd name="connsiteY16" fmla="*/ 3908 h 4438905"/>
              <a:gd name="connsiteX0" fmla="*/ 244720 w 9102481"/>
              <a:gd name="connsiteY0" fmla="*/ 3908 h 4438905"/>
              <a:gd name="connsiteX1" fmla="*/ 2392923 w 9102481"/>
              <a:gd name="connsiteY1" fmla="*/ 92070 h 4438905"/>
              <a:gd name="connsiteX2" fmla="*/ 3995407 w 9102481"/>
              <a:gd name="connsiteY2" fmla="*/ 20058 h 4438905"/>
              <a:gd name="connsiteX3" fmla="*/ 5622213 w 9102481"/>
              <a:gd name="connsiteY3" fmla="*/ 93026 h 4438905"/>
              <a:gd name="connsiteX4" fmla="*/ 7209148 w 9102481"/>
              <a:gd name="connsiteY4" fmla="*/ 20058 h 4438905"/>
              <a:gd name="connsiteX5" fmla="*/ 9102481 w 9102481"/>
              <a:gd name="connsiteY5" fmla="*/ 0 h 4438905"/>
              <a:gd name="connsiteX6" fmla="*/ 8998871 w 9102481"/>
              <a:gd name="connsiteY6" fmla="*/ 1589753 h 4438905"/>
              <a:gd name="connsiteX7" fmla="*/ 9101982 w 9102481"/>
              <a:gd name="connsiteY7" fmla="*/ 2841743 h 4438905"/>
              <a:gd name="connsiteX8" fmla="*/ 9098574 w 9102481"/>
              <a:gd name="connsiteY8" fmla="*/ 4236915 h 4438905"/>
              <a:gd name="connsiteX9" fmla="*/ 7209147 w 9102481"/>
              <a:gd name="connsiteY9" fmla="*/ 4311196 h 4438905"/>
              <a:gd name="connsiteX10" fmla="*/ 5621256 w 9102481"/>
              <a:gd name="connsiteY10" fmla="*/ 4247958 h 4438905"/>
              <a:gd name="connsiteX11" fmla="*/ 3999314 w 9102481"/>
              <a:gd name="connsiteY11" fmla="*/ 4316061 h 4438905"/>
              <a:gd name="connsiteX12" fmla="*/ 1788171 w 9102481"/>
              <a:gd name="connsiteY12" fmla="*/ 4438905 h 4438905"/>
              <a:gd name="connsiteX13" fmla="*/ 252535 w 9102481"/>
              <a:gd name="connsiteY13" fmla="*/ 4233008 h 4438905"/>
              <a:gd name="connsiteX14" fmla="*/ 3212 w 9102481"/>
              <a:gd name="connsiteY14" fmla="*/ 2916992 h 4438905"/>
              <a:gd name="connsiteX15" fmla="*/ 0 w 9102481"/>
              <a:gd name="connsiteY15" fmla="*/ 1315427 h 4438905"/>
              <a:gd name="connsiteX16" fmla="*/ 244720 w 9102481"/>
              <a:gd name="connsiteY16" fmla="*/ 3908 h 4438905"/>
              <a:gd name="connsiteX0" fmla="*/ 244720 w 9102481"/>
              <a:gd name="connsiteY0" fmla="*/ 3908 h 4316061"/>
              <a:gd name="connsiteX1" fmla="*/ 2392923 w 9102481"/>
              <a:gd name="connsiteY1" fmla="*/ 92070 h 4316061"/>
              <a:gd name="connsiteX2" fmla="*/ 3995407 w 9102481"/>
              <a:gd name="connsiteY2" fmla="*/ 20058 h 4316061"/>
              <a:gd name="connsiteX3" fmla="*/ 5622213 w 9102481"/>
              <a:gd name="connsiteY3" fmla="*/ 93026 h 4316061"/>
              <a:gd name="connsiteX4" fmla="*/ 7209148 w 9102481"/>
              <a:gd name="connsiteY4" fmla="*/ 20058 h 4316061"/>
              <a:gd name="connsiteX5" fmla="*/ 9102481 w 9102481"/>
              <a:gd name="connsiteY5" fmla="*/ 0 h 4316061"/>
              <a:gd name="connsiteX6" fmla="*/ 8998871 w 9102481"/>
              <a:gd name="connsiteY6" fmla="*/ 1589753 h 4316061"/>
              <a:gd name="connsiteX7" fmla="*/ 9101982 w 9102481"/>
              <a:gd name="connsiteY7" fmla="*/ 2841743 h 4316061"/>
              <a:gd name="connsiteX8" fmla="*/ 9098574 w 9102481"/>
              <a:gd name="connsiteY8" fmla="*/ 4236915 h 4316061"/>
              <a:gd name="connsiteX9" fmla="*/ 7209147 w 9102481"/>
              <a:gd name="connsiteY9" fmla="*/ 4311196 h 4316061"/>
              <a:gd name="connsiteX10" fmla="*/ 5621256 w 9102481"/>
              <a:gd name="connsiteY10" fmla="*/ 4247958 h 4316061"/>
              <a:gd name="connsiteX11" fmla="*/ 3999314 w 9102481"/>
              <a:gd name="connsiteY11" fmla="*/ 4316061 h 4316061"/>
              <a:gd name="connsiteX12" fmla="*/ 2386506 w 9102481"/>
              <a:gd name="connsiteY12" fmla="*/ 4229731 h 4316061"/>
              <a:gd name="connsiteX13" fmla="*/ 252535 w 9102481"/>
              <a:gd name="connsiteY13" fmla="*/ 4233008 h 4316061"/>
              <a:gd name="connsiteX14" fmla="*/ 3212 w 9102481"/>
              <a:gd name="connsiteY14" fmla="*/ 2916992 h 4316061"/>
              <a:gd name="connsiteX15" fmla="*/ 0 w 9102481"/>
              <a:gd name="connsiteY15" fmla="*/ 1315427 h 4316061"/>
              <a:gd name="connsiteX16" fmla="*/ 244720 w 9102481"/>
              <a:gd name="connsiteY16" fmla="*/ 3908 h 4316061"/>
              <a:gd name="connsiteX0" fmla="*/ 244720 w 9102481"/>
              <a:gd name="connsiteY0" fmla="*/ 3908 h 4316061"/>
              <a:gd name="connsiteX1" fmla="*/ 2392923 w 9102481"/>
              <a:gd name="connsiteY1" fmla="*/ 92070 h 4316061"/>
              <a:gd name="connsiteX2" fmla="*/ 3995407 w 9102481"/>
              <a:gd name="connsiteY2" fmla="*/ 20058 h 4316061"/>
              <a:gd name="connsiteX3" fmla="*/ 5622213 w 9102481"/>
              <a:gd name="connsiteY3" fmla="*/ 93026 h 4316061"/>
              <a:gd name="connsiteX4" fmla="*/ 7209148 w 9102481"/>
              <a:gd name="connsiteY4" fmla="*/ 20058 h 4316061"/>
              <a:gd name="connsiteX5" fmla="*/ 9102481 w 9102481"/>
              <a:gd name="connsiteY5" fmla="*/ 0 h 4316061"/>
              <a:gd name="connsiteX6" fmla="*/ 8998871 w 9102481"/>
              <a:gd name="connsiteY6" fmla="*/ 1589753 h 4316061"/>
              <a:gd name="connsiteX7" fmla="*/ 9101982 w 9102481"/>
              <a:gd name="connsiteY7" fmla="*/ 2841743 h 4316061"/>
              <a:gd name="connsiteX8" fmla="*/ 9098574 w 9102481"/>
              <a:gd name="connsiteY8" fmla="*/ 4236915 h 4316061"/>
              <a:gd name="connsiteX9" fmla="*/ 7209147 w 9102481"/>
              <a:gd name="connsiteY9" fmla="*/ 4311196 h 4316061"/>
              <a:gd name="connsiteX10" fmla="*/ 5621256 w 9102481"/>
              <a:gd name="connsiteY10" fmla="*/ 4247958 h 4316061"/>
              <a:gd name="connsiteX11" fmla="*/ 3999314 w 9102481"/>
              <a:gd name="connsiteY11" fmla="*/ 4316061 h 4316061"/>
              <a:gd name="connsiteX12" fmla="*/ 2386506 w 9102481"/>
              <a:gd name="connsiteY12" fmla="*/ 4229731 h 4316061"/>
              <a:gd name="connsiteX13" fmla="*/ 252535 w 9102481"/>
              <a:gd name="connsiteY13" fmla="*/ 4233008 h 4316061"/>
              <a:gd name="connsiteX14" fmla="*/ 358321 w 9102481"/>
              <a:gd name="connsiteY14" fmla="*/ 2839160 h 4316061"/>
              <a:gd name="connsiteX15" fmla="*/ 0 w 9102481"/>
              <a:gd name="connsiteY15" fmla="*/ 1315427 h 4316061"/>
              <a:gd name="connsiteX16" fmla="*/ 244720 w 9102481"/>
              <a:gd name="connsiteY16" fmla="*/ 3908 h 4316061"/>
              <a:gd name="connsiteX0" fmla="*/ 0 w 8857761"/>
              <a:gd name="connsiteY0" fmla="*/ 3908 h 4316061"/>
              <a:gd name="connsiteX1" fmla="*/ 2148203 w 8857761"/>
              <a:gd name="connsiteY1" fmla="*/ 92070 h 4316061"/>
              <a:gd name="connsiteX2" fmla="*/ 3750687 w 8857761"/>
              <a:gd name="connsiteY2" fmla="*/ 20058 h 4316061"/>
              <a:gd name="connsiteX3" fmla="*/ 5377493 w 8857761"/>
              <a:gd name="connsiteY3" fmla="*/ 93026 h 4316061"/>
              <a:gd name="connsiteX4" fmla="*/ 6964428 w 8857761"/>
              <a:gd name="connsiteY4" fmla="*/ 20058 h 4316061"/>
              <a:gd name="connsiteX5" fmla="*/ 8857761 w 8857761"/>
              <a:gd name="connsiteY5" fmla="*/ 0 h 4316061"/>
              <a:gd name="connsiteX6" fmla="*/ 8754151 w 8857761"/>
              <a:gd name="connsiteY6" fmla="*/ 1589753 h 4316061"/>
              <a:gd name="connsiteX7" fmla="*/ 8857262 w 8857761"/>
              <a:gd name="connsiteY7" fmla="*/ 2841743 h 4316061"/>
              <a:gd name="connsiteX8" fmla="*/ 8853854 w 8857761"/>
              <a:gd name="connsiteY8" fmla="*/ 4236915 h 4316061"/>
              <a:gd name="connsiteX9" fmla="*/ 6964427 w 8857761"/>
              <a:gd name="connsiteY9" fmla="*/ 4311196 h 4316061"/>
              <a:gd name="connsiteX10" fmla="*/ 5376536 w 8857761"/>
              <a:gd name="connsiteY10" fmla="*/ 4247958 h 4316061"/>
              <a:gd name="connsiteX11" fmla="*/ 3754594 w 8857761"/>
              <a:gd name="connsiteY11" fmla="*/ 4316061 h 4316061"/>
              <a:gd name="connsiteX12" fmla="*/ 2141786 w 8857761"/>
              <a:gd name="connsiteY12" fmla="*/ 4229731 h 4316061"/>
              <a:gd name="connsiteX13" fmla="*/ 7815 w 8857761"/>
              <a:gd name="connsiteY13" fmla="*/ 4233008 h 4316061"/>
              <a:gd name="connsiteX14" fmla="*/ 113601 w 8857761"/>
              <a:gd name="connsiteY14" fmla="*/ 2839160 h 4316061"/>
              <a:gd name="connsiteX15" fmla="*/ 212544 w 8857761"/>
              <a:gd name="connsiteY15" fmla="*/ 1592704 h 4316061"/>
              <a:gd name="connsiteX16" fmla="*/ 0 w 8857761"/>
              <a:gd name="connsiteY16" fmla="*/ 3908 h 4316061"/>
              <a:gd name="connsiteX0" fmla="*/ 45576 w 8903337"/>
              <a:gd name="connsiteY0" fmla="*/ 3908 h 4316061"/>
              <a:gd name="connsiteX1" fmla="*/ 2193779 w 8903337"/>
              <a:gd name="connsiteY1" fmla="*/ 92070 h 4316061"/>
              <a:gd name="connsiteX2" fmla="*/ 3796263 w 8903337"/>
              <a:gd name="connsiteY2" fmla="*/ 20058 h 4316061"/>
              <a:gd name="connsiteX3" fmla="*/ 5423069 w 8903337"/>
              <a:gd name="connsiteY3" fmla="*/ 93026 h 4316061"/>
              <a:gd name="connsiteX4" fmla="*/ 7010004 w 8903337"/>
              <a:gd name="connsiteY4" fmla="*/ 20058 h 4316061"/>
              <a:gd name="connsiteX5" fmla="*/ 8903337 w 8903337"/>
              <a:gd name="connsiteY5" fmla="*/ 0 h 4316061"/>
              <a:gd name="connsiteX6" fmla="*/ 8799727 w 8903337"/>
              <a:gd name="connsiteY6" fmla="*/ 1589753 h 4316061"/>
              <a:gd name="connsiteX7" fmla="*/ 8902838 w 8903337"/>
              <a:gd name="connsiteY7" fmla="*/ 2841743 h 4316061"/>
              <a:gd name="connsiteX8" fmla="*/ 8899430 w 8903337"/>
              <a:gd name="connsiteY8" fmla="*/ 4236915 h 4316061"/>
              <a:gd name="connsiteX9" fmla="*/ 7010003 w 8903337"/>
              <a:gd name="connsiteY9" fmla="*/ 4311196 h 4316061"/>
              <a:gd name="connsiteX10" fmla="*/ 5422112 w 8903337"/>
              <a:gd name="connsiteY10" fmla="*/ 4247958 h 4316061"/>
              <a:gd name="connsiteX11" fmla="*/ 3800170 w 8903337"/>
              <a:gd name="connsiteY11" fmla="*/ 4316061 h 4316061"/>
              <a:gd name="connsiteX12" fmla="*/ 2187362 w 8903337"/>
              <a:gd name="connsiteY12" fmla="*/ 4229731 h 4316061"/>
              <a:gd name="connsiteX13" fmla="*/ 53391 w 8903337"/>
              <a:gd name="connsiteY13" fmla="*/ 4233008 h 4316061"/>
              <a:gd name="connsiteX14" fmla="*/ 159177 w 8903337"/>
              <a:gd name="connsiteY14" fmla="*/ 2839160 h 4316061"/>
              <a:gd name="connsiteX15" fmla="*/ 258120 w 8903337"/>
              <a:gd name="connsiteY15" fmla="*/ 1592704 h 4316061"/>
              <a:gd name="connsiteX16" fmla="*/ 45576 w 8903337"/>
              <a:gd name="connsiteY16" fmla="*/ 3908 h 4316061"/>
              <a:gd name="connsiteX0" fmla="*/ 45576 w 8903337"/>
              <a:gd name="connsiteY0" fmla="*/ 139778 h 4451931"/>
              <a:gd name="connsiteX1" fmla="*/ 2193779 w 8903337"/>
              <a:gd name="connsiteY1" fmla="*/ 227940 h 4451931"/>
              <a:gd name="connsiteX2" fmla="*/ 3796263 w 8903337"/>
              <a:gd name="connsiteY2" fmla="*/ 155928 h 4451931"/>
              <a:gd name="connsiteX3" fmla="*/ 5423069 w 8903337"/>
              <a:gd name="connsiteY3" fmla="*/ 228896 h 4451931"/>
              <a:gd name="connsiteX4" fmla="*/ 7010004 w 8903337"/>
              <a:gd name="connsiteY4" fmla="*/ 155928 h 4451931"/>
              <a:gd name="connsiteX5" fmla="*/ 8903337 w 8903337"/>
              <a:gd name="connsiteY5" fmla="*/ 135870 h 4451931"/>
              <a:gd name="connsiteX6" fmla="*/ 8799727 w 8903337"/>
              <a:gd name="connsiteY6" fmla="*/ 1725623 h 4451931"/>
              <a:gd name="connsiteX7" fmla="*/ 8902838 w 8903337"/>
              <a:gd name="connsiteY7" fmla="*/ 2977613 h 4451931"/>
              <a:gd name="connsiteX8" fmla="*/ 8899430 w 8903337"/>
              <a:gd name="connsiteY8" fmla="*/ 4372785 h 4451931"/>
              <a:gd name="connsiteX9" fmla="*/ 7010003 w 8903337"/>
              <a:gd name="connsiteY9" fmla="*/ 4447066 h 4451931"/>
              <a:gd name="connsiteX10" fmla="*/ 5422112 w 8903337"/>
              <a:gd name="connsiteY10" fmla="*/ 4383828 h 4451931"/>
              <a:gd name="connsiteX11" fmla="*/ 3800170 w 8903337"/>
              <a:gd name="connsiteY11" fmla="*/ 4451931 h 4451931"/>
              <a:gd name="connsiteX12" fmla="*/ 2187362 w 8903337"/>
              <a:gd name="connsiteY12" fmla="*/ 4365601 h 4451931"/>
              <a:gd name="connsiteX13" fmla="*/ 53391 w 8903337"/>
              <a:gd name="connsiteY13" fmla="*/ 4368878 h 4451931"/>
              <a:gd name="connsiteX14" fmla="*/ 159177 w 8903337"/>
              <a:gd name="connsiteY14" fmla="*/ 2975030 h 4451931"/>
              <a:gd name="connsiteX15" fmla="*/ 258120 w 8903337"/>
              <a:gd name="connsiteY15" fmla="*/ 1728574 h 4451931"/>
              <a:gd name="connsiteX16" fmla="*/ 45576 w 8903337"/>
              <a:gd name="connsiteY16" fmla="*/ 139778 h 4451931"/>
              <a:gd name="connsiteX0" fmla="*/ 264961 w 8850310"/>
              <a:gd name="connsiteY0" fmla="*/ 285056 h 4422087"/>
              <a:gd name="connsiteX1" fmla="*/ 2140752 w 8850310"/>
              <a:gd name="connsiteY1" fmla="*/ 198096 h 4422087"/>
              <a:gd name="connsiteX2" fmla="*/ 3743236 w 8850310"/>
              <a:gd name="connsiteY2" fmla="*/ 126084 h 4422087"/>
              <a:gd name="connsiteX3" fmla="*/ 5370042 w 8850310"/>
              <a:gd name="connsiteY3" fmla="*/ 199052 h 4422087"/>
              <a:gd name="connsiteX4" fmla="*/ 6956977 w 8850310"/>
              <a:gd name="connsiteY4" fmla="*/ 126084 h 4422087"/>
              <a:gd name="connsiteX5" fmla="*/ 8850310 w 8850310"/>
              <a:gd name="connsiteY5" fmla="*/ 106026 h 4422087"/>
              <a:gd name="connsiteX6" fmla="*/ 8746700 w 8850310"/>
              <a:gd name="connsiteY6" fmla="*/ 1695779 h 4422087"/>
              <a:gd name="connsiteX7" fmla="*/ 8849811 w 8850310"/>
              <a:gd name="connsiteY7" fmla="*/ 2947769 h 4422087"/>
              <a:gd name="connsiteX8" fmla="*/ 8846403 w 8850310"/>
              <a:gd name="connsiteY8" fmla="*/ 4342941 h 4422087"/>
              <a:gd name="connsiteX9" fmla="*/ 6956976 w 8850310"/>
              <a:gd name="connsiteY9" fmla="*/ 4417222 h 4422087"/>
              <a:gd name="connsiteX10" fmla="*/ 5369085 w 8850310"/>
              <a:gd name="connsiteY10" fmla="*/ 4353984 h 4422087"/>
              <a:gd name="connsiteX11" fmla="*/ 3747143 w 8850310"/>
              <a:gd name="connsiteY11" fmla="*/ 4422087 h 4422087"/>
              <a:gd name="connsiteX12" fmla="*/ 2134335 w 8850310"/>
              <a:gd name="connsiteY12" fmla="*/ 4335757 h 4422087"/>
              <a:gd name="connsiteX13" fmla="*/ 364 w 8850310"/>
              <a:gd name="connsiteY13" fmla="*/ 4339034 h 4422087"/>
              <a:gd name="connsiteX14" fmla="*/ 106150 w 8850310"/>
              <a:gd name="connsiteY14" fmla="*/ 2945186 h 4422087"/>
              <a:gd name="connsiteX15" fmla="*/ 205093 w 8850310"/>
              <a:gd name="connsiteY15" fmla="*/ 1698730 h 4422087"/>
              <a:gd name="connsiteX16" fmla="*/ 264961 w 8850310"/>
              <a:gd name="connsiteY16" fmla="*/ 285056 h 4422087"/>
              <a:gd name="connsiteX0" fmla="*/ 371567 w 8956916"/>
              <a:gd name="connsiteY0" fmla="*/ 285056 h 4422087"/>
              <a:gd name="connsiteX1" fmla="*/ 2247358 w 8956916"/>
              <a:gd name="connsiteY1" fmla="*/ 198096 h 4422087"/>
              <a:gd name="connsiteX2" fmla="*/ 3849842 w 8956916"/>
              <a:gd name="connsiteY2" fmla="*/ 126084 h 4422087"/>
              <a:gd name="connsiteX3" fmla="*/ 5476648 w 8956916"/>
              <a:gd name="connsiteY3" fmla="*/ 199052 h 4422087"/>
              <a:gd name="connsiteX4" fmla="*/ 7063583 w 8956916"/>
              <a:gd name="connsiteY4" fmla="*/ 126084 h 4422087"/>
              <a:gd name="connsiteX5" fmla="*/ 8956916 w 8956916"/>
              <a:gd name="connsiteY5" fmla="*/ 106026 h 4422087"/>
              <a:gd name="connsiteX6" fmla="*/ 8853306 w 8956916"/>
              <a:gd name="connsiteY6" fmla="*/ 1695779 h 4422087"/>
              <a:gd name="connsiteX7" fmla="*/ 8956417 w 8956916"/>
              <a:gd name="connsiteY7" fmla="*/ 2947769 h 4422087"/>
              <a:gd name="connsiteX8" fmla="*/ 8953009 w 8956916"/>
              <a:gd name="connsiteY8" fmla="*/ 4342941 h 4422087"/>
              <a:gd name="connsiteX9" fmla="*/ 7063582 w 8956916"/>
              <a:gd name="connsiteY9" fmla="*/ 4417222 h 4422087"/>
              <a:gd name="connsiteX10" fmla="*/ 5475691 w 8956916"/>
              <a:gd name="connsiteY10" fmla="*/ 4353984 h 4422087"/>
              <a:gd name="connsiteX11" fmla="*/ 3853749 w 8956916"/>
              <a:gd name="connsiteY11" fmla="*/ 4422087 h 4422087"/>
              <a:gd name="connsiteX12" fmla="*/ 2240941 w 8956916"/>
              <a:gd name="connsiteY12" fmla="*/ 4335757 h 4422087"/>
              <a:gd name="connsiteX13" fmla="*/ 106970 w 8956916"/>
              <a:gd name="connsiteY13" fmla="*/ 4339034 h 4422087"/>
              <a:gd name="connsiteX14" fmla="*/ 212756 w 8956916"/>
              <a:gd name="connsiteY14" fmla="*/ 2945186 h 4422087"/>
              <a:gd name="connsiteX15" fmla="*/ 311699 w 8956916"/>
              <a:gd name="connsiteY15" fmla="*/ 1698730 h 4422087"/>
              <a:gd name="connsiteX16" fmla="*/ 371567 w 8956916"/>
              <a:gd name="connsiteY16" fmla="*/ 285056 h 4422087"/>
              <a:gd name="connsiteX0" fmla="*/ 371567 w 8956916"/>
              <a:gd name="connsiteY0" fmla="*/ 371301 h 4508332"/>
              <a:gd name="connsiteX1" fmla="*/ 2247358 w 8956916"/>
              <a:gd name="connsiteY1" fmla="*/ 284341 h 4508332"/>
              <a:gd name="connsiteX2" fmla="*/ 3849842 w 8956916"/>
              <a:gd name="connsiteY2" fmla="*/ 212329 h 4508332"/>
              <a:gd name="connsiteX3" fmla="*/ 5476648 w 8956916"/>
              <a:gd name="connsiteY3" fmla="*/ 285297 h 4508332"/>
              <a:gd name="connsiteX4" fmla="*/ 7063583 w 8956916"/>
              <a:gd name="connsiteY4" fmla="*/ 212329 h 4508332"/>
              <a:gd name="connsiteX5" fmla="*/ 8956916 w 8956916"/>
              <a:gd name="connsiteY5" fmla="*/ 192271 h 4508332"/>
              <a:gd name="connsiteX6" fmla="*/ 8853306 w 8956916"/>
              <a:gd name="connsiteY6" fmla="*/ 1782024 h 4508332"/>
              <a:gd name="connsiteX7" fmla="*/ 8956417 w 8956916"/>
              <a:gd name="connsiteY7" fmla="*/ 3034014 h 4508332"/>
              <a:gd name="connsiteX8" fmla="*/ 8953009 w 8956916"/>
              <a:gd name="connsiteY8" fmla="*/ 4429186 h 4508332"/>
              <a:gd name="connsiteX9" fmla="*/ 7063582 w 8956916"/>
              <a:gd name="connsiteY9" fmla="*/ 4503467 h 4508332"/>
              <a:gd name="connsiteX10" fmla="*/ 5475691 w 8956916"/>
              <a:gd name="connsiteY10" fmla="*/ 4440229 h 4508332"/>
              <a:gd name="connsiteX11" fmla="*/ 3853749 w 8956916"/>
              <a:gd name="connsiteY11" fmla="*/ 4508332 h 4508332"/>
              <a:gd name="connsiteX12" fmla="*/ 2240941 w 8956916"/>
              <a:gd name="connsiteY12" fmla="*/ 4422002 h 4508332"/>
              <a:gd name="connsiteX13" fmla="*/ 106970 w 8956916"/>
              <a:gd name="connsiteY13" fmla="*/ 4425279 h 4508332"/>
              <a:gd name="connsiteX14" fmla="*/ 212756 w 8956916"/>
              <a:gd name="connsiteY14" fmla="*/ 3031431 h 4508332"/>
              <a:gd name="connsiteX15" fmla="*/ 311699 w 8956916"/>
              <a:gd name="connsiteY15" fmla="*/ 1784975 h 4508332"/>
              <a:gd name="connsiteX16" fmla="*/ 371567 w 8956916"/>
              <a:gd name="connsiteY16" fmla="*/ 371301 h 4508332"/>
              <a:gd name="connsiteX0" fmla="*/ 371567 w 8956916"/>
              <a:gd name="connsiteY0" fmla="*/ 319521 h 4456552"/>
              <a:gd name="connsiteX1" fmla="*/ 2247358 w 8956916"/>
              <a:gd name="connsiteY1" fmla="*/ 232561 h 4456552"/>
              <a:gd name="connsiteX2" fmla="*/ 3849842 w 8956916"/>
              <a:gd name="connsiteY2" fmla="*/ 160549 h 4456552"/>
              <a:gd name="connsiteX3" fmla="*/ 5476648 w 8956916"/>
              <a:gd name="connsiteY3" fmla="*/ 233517 h 4456552"/>
              <a:gd name="connsiteX4" fmla="*/ 7063583 w 8956916"/>
              <a:gd name="connsiteY4" fmla="*/ 160549 h 4456552"/>
              <a:gd name="connsiteX5" fmla="*/ 8956916 w 8956916"/>
              <a:gd name="connsiteY5" fmla="*/ 140491 h 4456552"/>
              <a:gd name="connsiteX6" fmla="*/ 8853306 w 8956916"/>
              <a:gd name="connsiteY6" fmla="*/ 1730244 h 4456552"/>
              <a:gd name="connsiteX7" fmla="*/ 8956417 w 8956916"/>
              <a:gd name="connsiteY7" fmla="*/ 2982234 h 4456552"/>
              <a:gd name="connsiteX8" fmla="*/ 8953009 w 8956916"/>
              <a:gd name="connsiteY8" fmla="*/ 4377406 h 4456552"/>
              <a:gd name="connsiteX9" fmla="*/ 7063582 w 8956916"/>
              <a:gd name="connsiteY9" fmla="*/ 4451687 h 4456552"/>
              <a:gd name="connsiteX10" fmla="*/ 5475691 w 8956916"/>
              <a:gd name="connsiteY10" fmla="*/ 4388449 h 4456552"/>
              <a:gd name="connsiteX11" fmla="*/ 3853749 w 8956916"/>
              <a:gd name="connsiteY11" fmla="*/ 4456552 h 4456552"/>
              <a:gd name="connsiteX12" fmla="*/ 2240941 w 8956916"/>
              <a:gd name="connsiteY12" fmla="*/ 4370222 h 4456552"/>
              <a:gd name="connsiteX13" fmla="*/ 106970 w 8956916"/>
              <a:gd name="connsiteY13" fmla="*/ 4373499 h 4456552"/>
              <a:gd name="connsiteX14" fmla="*/ 212756 w 8956916"/>
              <a:gd name="connsiteY14" fmla="*/ 2979651 h 4456552"/>
              <a:gd name="connsiteX15" fmla="*/ 311699 w 8956916"/>
              <a:gd name="connsiteY15" fmla="*/ 1733195 h 4456552"/>
              <a:gd name="connsiteX16" fmla="*/ 371567 w 8956916"/>
              <a:gd name="connsiteY16" fmla="*/ 319521 h 4456552"/>
              <a:gd name="connsiteX0" fmla="*/ 204729 w 8849946"/>
              <a:gd name="connsiteY0" fmla="*/ 1592704 h 4316061"/>
              <a:gd name="connsiteX1" fmla="*/ 2140388 w 8849946"/>
              <a:gd name="connsiteY1" fmla="*/ 92070 h 4316061"/>
              <a:gd name="connsiteX2" fmla="*/ 3742872 w 8849946"/>
              <a:gd name="connsiteY2" fmla="*/ 20058 h 4316061"/>
              <a:gd name="connsiteX3" fmla="*/ 5369678 w 8849946"/>
              <a:gd name="connsiteY3" fmla="*/ 93026 h 4316061"/>
              <a:gd name="connsiteX4" fmla="*/ 6956613 w 8849946"/>
              <a:gd name="connsiteY4" fmla="*/ 20058 h 4316061"/>
              <a:gd name="connsiteX5" fmla="*/ 8849946 w 8849946"/>
              <a:gd name="connsiteY5" fmla="*/ 0 h 4316061"/>
              <a:gd name="connsiteX6" fmla="*/ 8746336 w 8849946"/>
              <a:gd name="connsiteY6" fmla="*/ 1589753 h 4316061"/>
              <a:gd name="connsiteX7" fmla="*/ 8849447 w 8849946"/>
              <a:gd name="connsiteY7" fmla="*/ 2841743 h 4316061"/>
              <a:gd name="connsiteX8" fmla="*/ 8846039 w 8849946"/>
              <a:gd name="connsiteY8" fmla="*/ 4236915 h 4316061"/>
              <a:gd name="connsiteX9" fmla="*/ 6956612 w 8849946"/>
              <a:gd name="connsiteY9" fmla="*/ 4311196 h 4316061"/>
              <a:gd name="connsiteX10" fmla="*/ 5368721 w 8849946"/>
              <a:gd name="connsiteY10" fmla="*/ 4247958 h 4316061"/>
              <a:gd name="connsiteX11" fmla="*/ 3746779 w 8849946"/>
              <a:gd name="connsiteY11" fmla="*/ 4316061 h 4316061"/>
              <a:gd name="connsiteX12" fmla="*/ 2133971 w 8849946"/>
              <a:gd name="connsiteY12" fmla="*/ 4229731 h 4316061"/>
              <a:gd name="connsiteX13" fmla="*/ 0 w 8849946"/>
              <a:gd name="connsiteY13" fmla="*/ 4233008 h 4316061"/>
              <a:gd name="connsiteX14" fmla="*/ 105786 w 8849946"/>
              <a:gd name="connsiteY14" fmla="*/ 2839160 h 4316061"/>
              <a:gd name="connsiteX15" fmla="*/ 204729 w 8849946"/>
              <a:gd name="connsiteY15" fmla="*/ 1592704 h 4316061"/>
              <a:gd name="connsiteX0" fmla="*/ 204729 w 8849946"/>
              <a:gd name="connsiteY0" fmla="*/ 1592704 h 4316061"/>
              <a:gd name="connsiteX1" fmla="*/ 2140388 w 8849946"/>
              <a:gd name="connsiteY1" fmla="*/ 92070 h 4316061"/>
              <a:gd name="connsiteX2" fmla="*/ 3742872 w 8849946"/>
              <a:gd name="connsiteY2" fmla="*/ 20058 h 4316061"/>
              <a:gd name="connsiteX3" fmla="*/ 5369678 w 8849946"/>
              <a:gd name="connsiteY3" fmla="*/ 93026 h 4316061"/>
              <a:gd name="connsiteX4" fmla="*/ 6956613 w 8849946"/>
              <a:gd name="connsiteY4" fmla="*/ 20058 h 4316061"/>
              <a:gd name="connsiteX5" fmla="*/ 8849946 w 8849946"/>
              <a:gd name="connsiteY5" fmla="*/ 0 h 4316061"/>
              <a:gd name="connsiteX6" fmla="*/ 8746336 w 8849946"/>
              <a:gd name="connsiteY6" fmla="*/ 1589753 h 4316061"/>
              <a:gd name="connsiteX7" fmla="*/ 8849447 w 8849946"/>
              <a:gd name="connsiteY7" fmla="*/ 2841743 h 4316061"/>
              <a:gd name="connsiteX8" fmla="*/ 8846039 w 8849946"/>
              <a:gd name="connsiteY8" fmla="*/ 4236915 h 4316061"/>
              <a:gd name="connsiteX9" fmla="*/ 6956612 w 8849946"/>
              <a:gd name="connsiteY9" fmla="*/ 4311196 h 4316061"/>
              <a:gd name="connsiteX10" fmla="*/ 5368721 w 8849946"/>
              <a:gd name="connsiteY10" fmla="*/ 4247958 h 4316061"/>
              <a:gd name="connsiteX11" fmla="*/ 3746779 w 8849946"/>
              <a:gd name="connsiteY11" fmla="*/ 4316061 h 4316061"/>
              <a:gd name="connsiteX12" fmla="*/ 2133971 w 8849946"/>
              <a:gd name="connsiteY12" fmla="*/ 4229731 h 4316061"/>
              <a:gd name="connsiteX13" fmla="*/ 0 w 8849946"/>
              <a:gd name="connsiteY13" fmla="*/ 4233008 h 4316061"/>
              <a:gd name="connsiteX14" fmla="*/ 105786 w 8849946"/>
              <a:gd name="connsiteY14" fmla="*/ 2839160 h 4316061"/>
              <a:gd name="connsiteX15" fmla="*/ 204729 w 8849946"/>
              <a:gd name="connsiteY15" fmla="*/ 1592704 h 4316061"/>
              <a:gd name="connsiteX0" fmla="*/ 204729 w 8849946"/>
              <a:gd name="connsiteY0" fmla="*/ 1622397 h 4345754"/>
              <a:gd name="connsiteX1" fmla="*/ 2140388 w 8849946"/>
              <a:gd name="connsiteY1" fmla="*/ 121763 h 4345754"/>
              <a:gd name="connsiteX2" fmla="*/ 3742872 w 8849946"/>
              <a:gd name="connsiteY2" fmla="*/ 49751 h 4345754"/>
              <a:gd name="connsiteX3" fmla="*/ 5369678 w 8849946"/>
              <a:gd name="connsiteY3" fmla="*/ 122719 h 4345754"/>
              <a:gd name="connsiteX4" fmla="*/ 6956613 w 8849946"/>
              <a:gd name="connsiteY4" fmla="*/ 49751 h 4345754"/>
              <a:gd name="connsiteX5" fmla="*/ 8849946 w 8849946"/>
              <a:gd name="connsiteY5" fmla="*/ 29693 h 4345754"/>
              <a:gd name="connsiteX6" fmla="*/ 8746336 w 8849946"/>
              <a:gd name="connsiteY6" fmla="*/ 1619446 h 4345754"/>
              <a:gd name="connsiteX7" fmla="*/ 8849447 w 8849946"/>
              <a:gd name="connsiteY7" fmla="*/ 2871436 h 4345754"/>
              <a:gd name="connsiteX8" fmla="*/ 8846039 w 8849946"/>
              <a:gd name="connsiteY8" fmla="*/ 4266608 h 4345754"/>
              <a:gd name="connsiteX9" fmla="*/ 6956612 w 8849946"/>
              <a:gd name="connsiteY9" fmla="*/ 4340889 h 4345754"/>
              <a:gd name="connsiteX10" fmla="*/ 5368721 w 8849946"/>
              <a:gd name="connsiteY10" fmla="*/ 4277651 h 4345754"/>
              <a:gd name="connsiteX11" fmla="*/ 3746779 w 8849946"/>
              <a:gd name="connsiteY11" fmla="*/ 4345754 h 4345754"/>
              <a:gd name="connsiteX12" fmla="*/ 2133971 w 8849946"/>
              <a:gd name="connsiteY12" fmla="*/ 4259424 h 4345754"/>
              <a:gd name="connsiteX13" fmla="*/ 0 w 8849946"/>
              <a:gd name="connsiteY13" fmla="*/ 4262701 h 4345754"/>
              <a:gd name="connsiteX14" fmla="*/ 105786 w 8849946"/>
              <a:gd name="connsiteY14" fmla="*/ 2868853 h 4345754"/>
              <a:gd name="connsiteX15" fmla="*/ 204729 w 8849946"/>
              <a:gd name="connsiteY15" fmla="*/ 1622397 h 4345754"/>
              <a:gd name="connsiteX0" fmla="*/ 305438 w 8950655"/>
              <a:gd name="connsiteY0" fmla="*/ 1671268 h 4394625"/>
              <a:gd name="connsiteX1" fmla="*/ 2241097 w 8950655"/>
              <a:gd name="connsiteY1" fmla="*/ 170634 h 4394625"/>
              <a:gd name="connsiteX2" fmla="*/ 3843581 w 8950655"/>
              <a:gd name="connsiteY2" fmla="*/ 98622 h 4394625"/>
              <a:gd name="connsiteX3" fmla="*/ 5470387 w 8950655"/>
              <a:gd name="connsiteY3" fmla="*/ 171590 h 4394625"/>
              <a:gd name="connsiteX4" fmla="*/ 7057322 w 8950655"/>
              <a:gd name="connsiteY4" fmla="*/ 98622 h 4394625"/>
              <a:gd name="connsiteX5" fmla="*/ 8950655 w 8950655"/>
              <a:gd name="connsiteY5" fmla="*/ 78564 h 4394625"/>
              <a:gd name="connsiteX6" fmla="*/ 8847045 w 8950655"/>
              <a:gd name="connsiteY6" fmla="*/ 1668317 h 4394625"/>
              <a:gd name="connsiteX7" fmla="*/ 8950156 w 8950655"/>
              <a:gd name="connsiteY7" fmla="*/ 2920307 h 4394625"/>
              <a:gd name="connsiteX8" fmla="*/ 8946748 w 8950655"/>
              <a:gd name="connsiteY8" fmla="*/ 4315479 h 4394625"/>
              <a:gd name="connsiteX9" fmla="*/ 7057321 w 8950655"/>
              <a:gd name="connsiteY9" fmla="*/ 4389760 h 4394625"/>
              <a:gd name="connsiteX10" fmla="*/ 5469430 w 8950655"/>
              <a:gd name="connsiteY10" fmla="*/ 4326522 h 4394625"/>
              <a:gd name="connsiteX11" fmla="*/ 3847488 w 8950655"/>
              <a:gd name="connsiteY11" fmla="*/ 4394625 h 4394625"/>
              <a:gd name="connsiteX12" fmla="*/ 2234680 w 8950655"/>
              <a:gd name="connsiteY12" fmla="*/ 4308295 h 4394625"/>
              <a:gd name="connsiteX13" fmla="*/ 100709 w 8950655"/>
              <a:gd name="connsiteY13" fmla="*/ 4311572 h 4394625"/>
              <a:gd name="connsiteX14" fmla="*/ 206495 w 8950655"/>
              <a:gd name="connsiteY14" fmla="*/ 2917724 h 4394625"/>
              <a:gd name="connsiteX15" fmla="*/ 305438 w 8950655"/>
              <a:gd name="connsiteY15" fmla="*/ 1671268 h 4394625"/>
              <a:gd name="connsiteX0" fmla="*/ 310992 w 8956209"/>
              <a:gd name="connsiteY0" fmla="*/ 1745651 h 4469008"/>
              <a:gd name="connsiteX1" fmla="*/ 2246651 w 8956209"/>
              <a:gd name="connsiteY1" fmla="*/ 245017 h 4469008"/>
              <a:gd name="connsiteX2" fmla="*/ 3849135 w 8956209"/>
              <a:gd name="connsiteY2" fmla="*/ 173005 h 4469008"/>
              <a:gd name="connsiteX3" fmla="*/ 5475941 w 8956209"/>
              <a:gd name="connsiteY3" fmla="*/ 245973 h 4469008"/>
              <a:gd name="connsiteX4" fmla="*/ 7062876 w 8956209"/>
              <a:gd name="connsiteY4" fmla="*/ 173005 h 4469008"/>
              <a:gd name="connsiteX5" fmla="*/ 8956209 w 8956209"/>
              <a:gd name="connsiteY5" fmla="*/ 152947 h 4469008"/>
              <a:gd name="connsiteX6" fmla="*/ 8852599 w 8956209"/>
              <a:gd name="connsiteY6" fmla="*/ 1742700 h 4469008"/>
              <a:gd name="connsiteX7" fmla="*/ 8955710 w 8956209"/>
              <a:gd name="connsiteY7" fmla="*/ 2994690 h 4469008"/>
              <a:gd name="connsiteX8" fmla="*/ 8952302 w 8956209"/>
              <a:gd name="connsiteY8" fmla="*/ 4389862 h 4469008"/>
              <a:gd name="connsiteX9" fmla="*/ 7062875 w 8956209"/>
              <a:gd name="connsiteY9" fmla="*/ 4464143 h 4469008"/>
              <a:gd name="connsiteX10" fmla="*/ 5474984 w 8956209"/>
              <a:gd name="connsiteY10" fmla="*/ 4400905 h 4469008"/>
              <a:gd name="connsiteX11" fmla="*/ 3853042 w 8956209"/>
              <a:gd name="connsiteY11" fmla="*/ 4469008 h 4469008"/>
              <a:gd name="connsiteX12" fmla="*/ 2240234 w 8956209"/>
              <a:gd name="connsiteY12" fmla="*/ 4382678 h 4469008"/>
              <a:gd name="connsiteX13" fmla="*/ 106263 w 8956209"/>
              <a:gd name="connsiteY13" fmla="*/ 4385955 h 4469008"/>
              <a:gd name="connsiteX14" fmla="*/ 212049 w 8956209"/>
              <a:gd name="connsiteY14" fmla="*/ 2992107 h 4469008"/>
              <a:gd name="connsiteX15" fmla="*/ 310992 w 8956209"/>
              <a:gd name="connsiteY15" fmla="*/ 1745651 h 4469008"/>
              <a:gd name="connsiteX0" fmla="*/ 310992 w 8956209"/>
              <a:gd name="connsiteY0" fmla="*/ 1745651 h 4469008"/>
              <a:gd name="connsiteX1" fmla="*/ 2246651 w 8956209"/>
              <a:gd name="connsiteY1" fmla="*/ 245017 h 4469008"/>
              <a:gd name="connsiteX2" fmla="*/ 3849135 w 8956209"/>
              <a:gd name="connsiteY2" fmla="*/ 173005 h 4469008"/>
              <a:gd name="connsiteX3" fmla="*/ 5475941 w 8956209"/>
              <a:gd name="connsiteY3" fmla="*/ 245973 h 4469008"/>
              <a:gd name="connsiteX4" fmla="*/ 7062876 w 8956209"/>
              <a:gd name="connsiteY4" fmla="*/ 173005 h 4469008"/>
              <a:gd name="connsiteX5" fmla="*/ 8956209 w 8956209"/>
              <a:gd name="connsiteY5" fmla="*/ 152947 h 4469008"/>
              <a:gd name="connsiteX6" fmla="*/ 8852599 w 8956209"/>
              <a:gd name="connsiteY6" fmla="*/ 1742700 h 4469008"/>
              <a:gd name="connsiteX7" fmla="*/ 8955710 w 8956209"/>
              <a:gd name="connsiteY7" fmla="*/ 2994690 h 4469008"/>
              <a:gd name="connsiteX8" fmla="*/ 8952302 w 8956209"/>
              <a:gd name="connsiteY8" fmla="*/ 4389862 h 4469008"/>
              <a:gd name="connsiteX9" fmla="*/ 7062875 w 8956209"/>
              <a:gd name="connsiteY9" fmla="*/ 4464143 h 4469008"/>
              <a:gd name="connsiteX10" fmla="*/ 5474984 w 8956209"/>
              <a:gd name="connsiteY10" fmla="*/ 4400905 h 4469008"/>
              <a:gd name="connsiteX11" fmla="*/ 3853042 w 8956209"/>
              <a:gd name="connsiteY11" fmla="*/ 4469008 h 4469008"/>
              <a:gd name="connsiteX12" fmla="*/ 2240234 w 8956209"/>
              <a:gd name="connsiteY12" fmla="*/ 4382678 h 4469008"/>
              <a:gd name="connsiteX13" fmla="*/ 106263 w 8956209"/>
              <a:gd name="connsiteY13" fmla="*/ 4385955 h 4469008"/>
              <a:gd name="connsiteX14" fmla="*/ 212049 w 8956209"/>
              <a:gd name="connsiteY14" fmla="*/ 2992107 h 4469008"/>
              <a:gd name="connsiteX15" fmla="*/ 310992 w 8956209"/>
              <a:gd name="connsiteY15" fmla="*/ 1745651 h 4469008"/>
              <a:gd name="connsiteX0" fmla="*/ 333066 w 8978283"/>
              <a:gd name="connsiteY0" fmla="*/ 1745651 h 4469008"/>
              <a:gd name="connsiteX1" fmla="*/ 2268725 w 8978283"/>
              <a:gd name="connsiteY1" fmla="*/ 245017 h 4469008"/>
              <a:gd name="connsiteX2" fmla="*/ 3871209 w 8978283"/>
              <a:gd name="connsiteY2" fmla="*/ 173005 h 4469008"/>
              <a:gd name="connsiteX3" fmla="*/ 5498015 w 8978283"/>
              <a:gd name="connsiteY3" fmla="*/ 245973 h 4469008"/>
              <a:gd name="connsiteX4" fmla="*/ 7084950 w 8978283"/>
              <a:gd name="connsiteY4" fmla="*/ 173005 h 4469008"/>
              <a:gd name="connsiteX5" fmla="*/ 8978283 w 8978283"/>
              <a:gd name="connsiteY5" fmla="*/ 152947 h 4469008"/>
              <a:gd name="connsiteX6" fmla="*/ 8874673 w 8978283"/>
              <a:gd name="connsiteY6" fmla="*/ 1742700 h 4469008"/>
              <a:gd name="connsiteX7" fmla="*/ 8977784 w 8978283"/>
              <a:gd name="connsiteY7" fmla="*/ 2994690 h 4469008"/>
              <a:gd name="connsiteX8" fmla="*/ 8974376 w 8978283"/>
              <a:gd name="connsiteY8" fmla="*/ 4389862 h 4469008"/>
              <a:gd name="connsiteX9" fmla="*/ 7084949 w 8978283"/>
              <a:gd name="connsiteY9" fmla="*/ 4464143 h 4469008"/>
              <a:gd name="connsiteX10" fmla="*/ 5497058 w 8978283"/>
              <a:gd name="connsiteY10" fmla="*/ 4400905 h 4469008"/>
              <a:gd name="connsiteX11" fmla="*/ 3875116 w 8978283"/>
              <a:gd name="connsiteY11" fmla="*/ 4469008 h 4469008"/>
              <a:gd name="connsiteX12" fmla="*/ 2262308 w 8978283"/>
              <a:gd name="connsiteY12" fmla="*/ 4382678 h 4469008"/>
              <a:gd name="connsiteX13" fmla="*/ 128337 w 8978283"/>
              <a:gd name="connsiteY13" fmla="*/ 4385955 h 4469008"/>
              <a:gd name="connsiteX14" fmla="*/ 234123 w 8978283"/>
              <a:gd name="connsiteY14" fmla="*/ 2992107 h 4469008"/>
              <a:gd name="connsiteX15" fmla="*/ 333066 w 8978283"/>
              <a:gd name="connsiteY15" fmla="*/ 1745651 h 4469008"/>
              <a:gd name="connsiteX0" fmla="*/ 310993 w 8956210"/>
              <a:gd name="connsiteY0" fmla="*/ 1745651 h 4469008"/>
              <a:gd name="connsiteX1" fmla="*/ 2246652 w 8956210"/>
              <a:gd name="connsiteY1" fmla="*/ 245017 h 4469008"/>
              <a:gd name="connsiteX2" fmla="*/ 3849136 w 8956210"/>
              <a:gd name="connsiteY2" fmla="*/ 173005 h 4469008"/>
              <a:gd name="connsiteX3" fmla="*/ 5475942 w 8956210"/>
              <a:gd name="connsiteY3" fmla="*/ 245973 h 4469008"/>
              <a:gd name="connsiteX4" fmla="*/ 7062877 w 8956210"/>
              <a:gd name="connsiteY4" fmla="*/ 173005 h 4469008"/>
              <a:gd name="connsiteX5" fmla="*/ 8956210 w 8956210"/>
              <a:gd name="connsiteY5" fmla="*/ 152947 h 4469008"/>
              <a:gd name="connsiteX6" fmla="*/ 8852600 w 8956210"/>
              <a:gd name="connsiteY6" fmla="*/ 1742700 h 4469008"/>
              <a:gd name="connsiteX7" fmla="*/ 8955711 w 8956210"/>
              <a:gd name="connsiteY7" fmla="*/ 2994690 h 4469008"/>
              <a:gd name="connsiteX8" fmla="*/ 8952303 w 8956210"/>
              <a:gd name="connsiteY8" fmla="*/ 4389862 h 4469008"/>
              <a:gd name="connsiteX9" fmla="*/ 7062876 w 8956210"/>
              <a:gd name="connsiteY9" fmla="*/ 4464143 h 4469008"/>
              <a:gd name="connsiteX10" fmla="*/ 5474985 w 8956210"/>
              <a:gd name="connsiteY10" fmla="*/ 4400905 h 4469008"/>
              <a:gd name="connsiteX11" fmla="*/ 3853043 w 8956210"/>
              <a:gd name="connsiteY11" fmla="*/ 4469008 h 4469008"/>
              <a:gd name="connsiteX12" fmla="*/ 2240235 w 8956210"/>
              <a:gd name="connsiteY12" fmla="*/ 4382678 h 4469008"/>
              <a:gd name="connsiteX13" fmla="*/ 106264 w 8956210"/>
              <a:gd name="connsiteY13" fmla="*/ 4385955 h 4469008"/>
              <a:gd name="connsiteX14" fmla="*/ 212050 w 8956210"/>
              <a:gd name="connsiteY14" fmla="*/ 2992107 h 4469008"/>
              <a:gd name="connsiteX15" fmla="*/ 310993 w 8956210"/>
              <a:gd name="connsiteY15" fmla="*/ 1745651 h 4469008"/>
              <a:gd name="connsiteX0" fmla="*/ 310993 w 8956210"/>
              <a:gd name="connsiteY0" fmla="*/ 1745651 h 4469008"/>
              <a:gd name="connsiteX1" fmla="*/ 2246652 w 8956210"/>
              <a:gd name="connsiteY1" fmla="*/ 245017 h 4469008"/>
              <a:gd name="connsiteX2" fmla="*/ 3849136 w 8956210"/>
              <a:gd name="connsiteY2" fmla="*/ 173005 h 4469008"/>
              <a:gd name="connsiteX3" fmla="*/ 5475942 w 8956210"/>
              <a:gd name="connsiteY3" fmla="*/ 245973 h 4469008"/>
              <a:gd name="connsiteX4" fmla="*/ 7062877 w 8956210"/>
              <a:gd name="connsiteY4" fmla="*/ 173005 h 4469008"/>
              <a:gd name="connsiteX5" fmla="*/ 8956210 w 8956210"/>
              <a:gd name="connsiteY5" fmla="*/ 152947 h 4469008"/>
              <a:gd name="connsiteX6" fmla="*/ 8852600 w 8956210"/>
              <a:gd name="connsiteY6" fmla="*/ 1742700 h 4469008"/>
              <a:gd name="connsiteX7" fmla="*/ 8955711 w 8956210"/>
              <a:gd name="connsiteY7" fmla="*/ 2994690 h 4469008"/>
              <a:gd name="connsiteX8" fmla="*/ 8952303 w 8956210"/>
              <a:gd name="connsiteY8" fmla="*/ 4389862 h 4469008"/>
              <a:gd name="connsiteX9" fmla="*/ 7062876 w 8956210"/>
              <a:gd name="connsiteY9" fmla="*/ 4464143 h 4469008"/>
              <a:gd name="connsiteX10" fmla="*/ 5474985 w 8956210"/>
              <a:gd name="connsiteY10" fmla="*/ 4400905 h 4469008"/>
              <a:gd name="connsiteX11" fmla="*/ 3853043 w 8956210"/>
              <a:gd name="connsiteY11" fmla="*/ 4469008 h 4469008"/>
              <a:gd name="connsiteX12" fmla="*/ 2240235 w 8956210"/>
              <a:gd name="connsiteY12" fmla="*/ 4382678 h 4469008"/>
              <a:gd name="connsiteX13" fmla="*/ 212050 w 8956210"/>
              <a:gd name="connsiteY13" fmla="*/ 2992107 h 4469008"/>
              <a:gd name="connsiteX14" fmla="*/ 310993 w 8956210"/>
              <a:gd name="connsiteY14" fmla="*/ 1745651 h 4469008"/>
              <a:gd name="connsiteX0" fmla="*/ 310993 w 8956210"/>
              <a:gd name="connsiteY0" fmla="*/ 1745651 h 4469008"/>
              <a:gd name="connsiteX1" fmla="*/ 2246652 w 8956210"/>
              <a:gd name="connsiteY1" fmla="*/ 245017 h 4469008"/>
              <a:gd name="connsiteX2" fmla="*/ 3849136 w 8956210"/>
              <a:gd name="connsiteY2" fmla="*/ 173005 h 4469008"/>
              <a:gd name="connsiteX3" fmla="*/ 5475942 w 8956210"/>
              <a:gd name="connsiteY3" fmla="*/ 245973 h 4469008"/>
              <a:gd name="connsiteX4" fmla="*/ 7062877 w 8956210"/>
              <a:gd name="connsiteY4" fmla="*/ 173005 h 4469008"/>
              <a:gd name="connsiteX5" fmla="*/ 8956210 w 8956210"/>
              <a:gd name="connsiteY5" fmla="*/ 152947 h 4469008"/>
              <a:gd name="connsiteX6" fmla="*/ 8852600 w 8956210"/>
              <a:gd name="connsiteY6" fmla="*/ 1742700 h 4469008"/>
              <a:gd name="connsiteX7" fmla="*/ 8955711 w 8956210"/>
              <a:gd name="connsiteY7" fmla="*/ 2994690 h 4469008"/>
              <a:gd name="connsiteX8" fmla="*/ 7062876 w 8956210"/>
              <a:gd name="connsiteY8" fmla="*/ 4464143 h 4469008"/>
              <a:gd name="connsiteX9" fmla="*/ 5474985 w 8956210"/>
              <a:gd name="connsiteY9" fmla="*/ 4400905 h 4469008"/>
              <a:gd name="connsiteX10" fmla="*/ 3853043 w 8956210"/>
              <a:gd name="connsiteY10" fmla="*/ 4469008 h 4469008"/>
              <a:gd name="connsiteX11" fmla="*/ 2240235 w 8956210"/>
              <a:gd name="connsiteY11" fmla="*/ 4382678 h 4469008"/>
              <a:gd name="connsiteX12" fmla="*/ 212050 w 8956210"/>
              <a:gd name="connsiteY12" fmla="*/ 2992107 h 4469008"/>
              <a:gd name="connsiteX13" fmla="*/ 310993 w 8956210"/>
              <a:gd name="connsiteY13" fmla="*/ 1745651 h 4469008"/>
              <a:gd name="connsiteX0" fmla="*/ 310993 w 8955711"/>
              <a:gd name="connsiteY0" fmla="*/ 1745651 h 4469008"/>
              <a:gd name="connsiteX1" fmla="*/ 2246652 w 8955711"/>
              <a:gd name="connsiteY1" fmla="*/ 245017 h 4469008"/>
              <a:gd name="connsiteX2" fmla="*/ 3849136 w 8955711"/>
              <a:gd name="connsiteY2" fmla="*/ 173005 h 4469008"/>
              <a:gd name="connsiteX3" fmla="*/ 5475942 w 8955711"/>
              <a:gd name="connsiteY3" fmla="*/ 245973 h 4469008"/>
              <a:gd name="connsiteX4" fmla="*/ 7062877 w 8955711"/>
              <a:gd name="connsiteY4" fmla="*/ 173005 h 4469008"/>
              <a:gd name="connsiteX5" fmla="*/ 8852600 w 8955711"/>
              <a:gd name="connsiteY5" fmla="*/ 1742700 h 4469008"/>
              <a:gd name="connsiteX6" fmla="*/ 8955711 w 8955711"/>
              <a:gd name="connsiteY6" fmla="*/ 2994690 h 4469008"/>
              <a:gd name="connsiteX7" fmla="*/ 7062876 w 8955711"/>
              <a:gd name="connsiteY7" fmla="*/ 4464143 h 4469008"/>
              <a:gd name="connsiteX8" fmla="*/ 5474985 w 8955711"/>
              <a:gd name="connsiteY8" fmla="*/ 4400905 h 4469008"/>
              <a:gd name="connsiteX9" fmla="*/ 3853043 w 8955711"/>
              <a:gd name="connsiteY9" fmla="*/ 4469008 h 4469008"/>
              <a:gd name="connsiteX10" fmla="*/ 2240235 w 8955711"/>
              <a:gd name="connsiteY10" fmla="*/ 4382678 h 4469008"/>
              <a:gd name="connsiteX11" fmla="*/ 212050 w 8955711"/>
              <a:gd name="connsiteY11" fmla="*/ 2992107 h 4469008"/>
              <a:gd name="connsiteX12" fmla="*/ 310993 w 8955711"/>
              <a:gd name="connsiteY12" fmla="*/ 1745651 h 4469008"/>
              <a:gd name="connsiteX0" fmla="*/ 310993 w 8955711"/>
              <a:gd name="connsiteY0" fmla="*/ 1745651 h 4469008"/>
              <a:gd name="connsiteX1" fmla="*/ 2246652 w 8955711"/>
              <a:gd name="connsiteY1" fmla="*/ 245017 h 4469008"/>
              <a:gd name="connsiteX2" fmla="*/ 3849136 w 8955711"/>
              <a:gd name="connsiteY2" fmla="*/ 173005 h 4469008"/>
              <a:gd name="connsiteX3" fmla="*/ 5475942 w 8955711"/>
              <a:gd name="connsiteY3" fmla="*/ 245973 h 4469008"/>
              <a:gd name="connsiteX4" fmla="*/ 7062877 w 8955711"/>
              <a:gd name="connsiteY4" fmla="*/ 173005 h 4469008"/>
              <a:gd name="connsiteX5" fmla="*/ 8852600 w 8955711"/>
              <a:gd name="connsiteY5" fmla="*/ 1742700 h 4469008"/>
              <a:gd name="connsiteX6" fmla="*/ 8955711 w 8955711"/>
              <a:gd name="connsiteY6" fmla="*/ 2994690 h 4469008"/>
              <a:gd name="connsiteX7" fmla="*/ 7062876 w 8955711"/>
              <a:gd name="connsiteY7" fmla="*/ 4464143 h 4469008"/>
              <a:gd name="connsiteX8" fmla="*/ 5474985 w 8955711"/>
              <a:gd name="connsiteY8" fmla="*/ 4400905 h 4469008"/>
              <a:gd name="connsiteX9" fmla="*/ 3853043 w 8955711"/>
              <a:gd name="connsiteY9" fmla="*/ 4469008 h 4469008"/>
              <a:gd name="connsiteX10" fmla="*/ 2240235 w 8955711"/>
              <a:gd name="connsiteY10" fmla="*/ 4382678 h 4469008"/>
              <a:gd name="connsiteX11" fmla="*/ 212050 w 8955711"/>
              <a:gd name="connsiteY11" fmla="*/ 2992107 h 4469008"/>
              <a:gd name="connsiteX12" fmla="*/ 310993 w 8955711"/>
              <a:gd name="connsiteY12" fmla="*/ 1745651 h 4469008"/>
              <a:gd name="connsiteX0" fmla="*/ 310993 w 8955711"/>
              <a:gd name="connsiteY0" fmla="*/ 1753112 h 4476469"/>
              <a:gd name="connsiteX1" fmla="*/ 2246652 w 8955711"/>
              <a:gd name="connsiteY1" fmla="*/ 252478 h 4476469"/>
              <a:gd name="connsiteX2" fmla="*/ 3849136 w 8955711"/>
              <a:gd name="connsiteY2" fmla="*/ 180466 h 4476469"/>
              <a:gd name="connsiteX3" fmla="*/ 5475942 w 8955711"/>
              <a:gd name="connsiteY3" fmla="*/ 253434 h 4476469"/>
              <a:gd name="connsiteX4" fmla="*/ 7062877 w 8955711"/>
              <a:gd name="connsiteY4" fmla="*/ 180466 h 4476469"/>
              <a:gd name="connsiteX5" fmla="*/ 8852600 w 8955711"/>
              <a:gd name="connsiteY5" fmla="*/ 1750161 h 4476469"/>
              <a:gd name="connsiteX6" fmla="*/ 8955711 w 8955711"/>
              <a:gd name="connsiteY6" fmla="*/ 3002151 h 4476469"/>
              <a:gd name="connsiteX7" fmla="*/ 7062876 w 8955711"/>
              <a:gd name="connsiteY7" fmla="*/ 4471604 h 4476469"/>
              <a:gd name="connsiteX8" fmla="*/ 5474985 w 8955711"/>
              <a:gd name="connsiteY8" fmla="*/ 4408366 h 4476469"/>
              <a:gd name="connsiteX9" fmla="*/ 3853043 w 8955711"/>
              <a:gd name="connsiteY9" fmla="*/ 4476469 h 4476469"/>
              <a:gd name="connsiteX10" fmla="*/ 2240235 w 8955711"/>
              <a:gd name="connsiteY10" fmla="*/ 4390139 h 4476469"/>
              <a:gd name="connsiteX11" fmla="*/ 212050 w 8955711"/>
              <a:gd name="connsiteY11" fmla="*/ 2999568 h 4476469"/>
              <a:gd name="connsiteX12" fmla="*/ 310993 w 8955711"/>
              <a:gd name="connsiteY12" fmla="*/ 1753112 h 4476469"/>
              <a:gd name="connsiteX0" fmla="*/ 310993 w 8955711"/>
              <a:gd name="connsiteY0" fmla="*/ 1749624 h 4472981"/>
              <a:gd name="connsiteX1" fmla="*/ 2246652 w 8955711"/>
              <a:gd name="connsiteY1" fmla="*/ 248990 h 4472981"/>
              <a:gd name="connsiteX2" fmla="*/ 3849137 w 8955711"/>
              <a:gd name="connsiteY2" fmla="*/ 181842 h 4472981"/>
              <a:gd name="connsiteX3" fmla="*/ 5475942 w 8955711"/>
              <a:gd name="connsiteY3" fmla="*/ 249946 h 4472981"/>
              <a:gd name="connsiteX4" fmla="*/ 7062877 w 8955711"/>
              <a:gd name="connsiteY4" fmla="*/ 176978 h 4472981"/>
              <a:gd name="connsiteX5" fmla="*/ 8852600 w 8955711"/>
              <a:gd name="connsiteY5" fmla="*/ 1746673 h 4472981"/>
              <a:gd name="connsiteX6" fmla="*/ 8955711 w 8955711"/>
              <a:gd name="connsiteY6" fmla="*/ 2998663 h 4472981"/>
              <a:gd name="connsiteX7" fmla="*/ 7062876 w 8955711"/>
              <a:gd name="connsiteY7" fmla="*/ 4468116 h 4472981"/>
              <a:gd name="connsiteX8" fmla="*/ 5474985 w 8955711"/>
              <a:gd name="connsiteY8" fmla="*/ 4404878 h 4472981"/>
              <a:gd name="connsiteX9" fmla="*/ 3853043 w 8955711"/>
              <a:gd name="connsiteY9" fmla="*/ 4472981 h 4472981"/>
              <a:gd name="connsiteX10" fmla="*/ 2240235 w 8955711"/>
              <a:gd name="connsiteY10" fmla="*/ 4386651 h 4472981"/>
              <a:gd name="connsiteX11" fmla="*/ 212050 w 8955711"/>
              <a:gd name="connsiteY11" fmla="*/ 2996080 h 4472981"/>
              <a:gd name="connsiteX12" fmla="*/ 310993 w 8955711"/>
              <a:gd name="connsiteY12" fmla="*/ 1749624 h 4472981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8955711"/>
              <a:gd name="connsiteY0" fmla="*/ 1763692 h 4487049"/>
              <a:gd name="connsiteX1" fmla="*/ 2246652 w 8955711"/>
              <a:gd name="connsiteY1" fmla="*/ 263058 h 4487049"/>
              <a:gd name="connsiteX2" fmla="*/ 3849137 w 8955711"/>
              <a:gd name="connsiteY2" fmla="*/ 195910 h 4487049"/>
              <a:gd name="connsiteX3" fmla="*/ 5475942 w 8955711"/>
              <a:gd name="connsiteY3" fmla="*/ 264014 h 4487049"/>
              <a:gd name="connsiteX4" fmla="*/ 7062877 w 8955711"/>
              <a:gd name="connsiteY4" fmla="*/ 191046 h 4487049"/>
              <a:gd name="connsiteX5" fmla="*/ 8852600 w 8955711"/>
              <a:gd name="connsiteY5" fmla="*/ 1760741 h 4487049"/>
              <a:gd name="connsiteX6" fmla="*/ 8955711 w 8955711"/>
              <a:gd name="connsiteY6" fmla="*/ 3012731 h 4487049"/>
              <a:gd name="connsiteX7" fmla="*/ 7062876 w 8955711"/>
              <a:gd name="connsiteY7" fmla="*/ 4482184 h 4487049"/>
              <a:gd name="connsiteX8" fmla="*/ 5474985 w 8955711"/>
              <a:gd name="connsiteY8" fmla="*/ 4418946 h 4487049"/>
              <a:gd name="connsiteX9" fmla="*/ 3853043 w 8955711"/>
              <a:gd name="connsiteY9" fmla="*/ 4487049 h 4487049"/>
              <a:gd name="connsiteX10" fmla="*/ 2240235 w 8955711"/>
              <a:gd name="connsiteY10" fmla="*/ 4400719 h 4487049"/>
              <a:gd name="connsiteX11" fmla="*/ 212050 w 8955711"/>
              <a:gd name="connsiteY11" fmla="*/ 3010148 h 4487049"/>
              <a:gd name="connsiteX12" fmla="*/ 310993 w 8955711"/>
              <a:gd name="connsiteY12" fmla="*/ 1763692 h 4487049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8955711"/>
              <a:gd name="connsiteY0" fmla="*/ 1754922 h 4478279"/>
              <a:gd name="connsiteX1" fmla="*/ 2246652 w 8955711"/>
              <a:gd name="connsiteY1" fmla="*/ 254288 h 4478279"/>
              <a:gd name="connsiteX2" fmla="*/ 3849137 w 8955711"/>
              <a:gd name="connsiteY2" fmla="*/ 187140 h 4478279"/>
              <a:gd name="connsiteX3" fmla="*/ 5475942 w 8955711"/>
              <a:gd name="connsiteY3" fmla="*/ 255244 h 4478279"/>
              <a:gd name="connsiteX4" fmla="*/ 7062877 w 8955711"/>
              <a:gd name="connsiteY4" fmla="*/ 182276 h 4478279"/>
              <a:gd name="connsiteX5" fmla="*/ 8852600 w 8955711"/>
              <a:gd name="connsiteY5" fmla="*/ 1751971 h 4478279"/>
              <a:gd name="connsiteX6" fmla="*/ 8955711 w 8955711"/>
              <a:gd name="connsiteY6" fmla="*/ 3003961 h 4478279"/>
              <a:gd name="connsiteX7" fmla="*/ 7062876 w 8955711"/>
              <a:gd name="connsiteY7" fmla="*/ 4473414 h 4478279"/>
              <a:gd name="connsiteX8" fmla="*/ 5474985 w 8955711"/>
              <a:gd name="connsiteY8" fmla="*/ 4410176 h 4478279"/>
              <a:gd name="connsiteX9" fmla="*/ 3853043 w 8955711"/>
              <a:gd name="connsiteY9" fmla="*/ 4478279 h 4478279"/>
              <a:gd name="connsiteX10" fmla="*/ 2240235 w 8955711"/>
              <a:gd name="connsiteY10" fmla="*/ 4391949 h 4478279"/>
              <a:gd name="connsiteX11" fmla="*/ 212050 w 8955711"/>
              <a:gd name="connsiteY11" fmla="*/ 3001378 h 4478279"/>
              <a:gd name="connsiteX12" fmla="*/ 310993 w 8955711"/>
              <a:gd name="connsiteY12" fmla="*/ 1754922 h 4478279"/>
              <a:gd name="connsiteX0" fmla="*/ 310993 w 8955711"/>
              <a:gd name="connsiteY0" fmla="*/ 1747468 h 4470825"/>
              <a:gd name="connsiteX1" fmla="*/ 2246652 w 8955711"/>
              <a:gd name="connsiteY1" fmla="*/ 246834 h 4470825"/>
              <a:gd name="connsiteX2" fmla="*/ 3849137 w 8955711"/>
              <a:gd name="connsiteY2" fmla="*/ 179686 h 4470825"/>
              <a:gd name="connsiteX3" fmla="*/ 5475942 w 8955711"/>
              <a:gd name="connsiteY3" fmla="*/ 247790 h 4470825"/>
              <a:gd name="connsiteX4" fmla="*/ 7062877 w 8955711"/>
              <a:gd name="connsiteY4" fmla="*/ 174822 h 4470825"/>
              <a:gd name="connsiteX5" fmla="*/ 8852600 w 8955711"/>
              <a:gd name="connsiteY5" fmla="*/ 1744517 h 4470825"/>
              <a:gd name="connsiteX6" fmla="*/ 8955711 w 8955711"/>
              <a:gd name="connsiteY6" fmla="*/ 2996507 h 4470825"/>
              <a:gd name="connsiteX7" fmla="*/ 7062876 w 8955711"/>
              <a:gd name="connsiteY7" fmla="*/ 4465960 h 4470825"/>
              <a:gd name="connsiteX8" fmla="*/ 5474985 w 8955711"/>
              <a:gd name="connsiteY8" fmla="*/ 4402722 h 4470825"/>
              <a:gd name="connsiteX9" fmla="*/ 3853043 w 8955711"/>
              <a:gd name="connsiteY9" fmla="*/ 4470825 h 4470825"/>
              <a:gd name="connsiteX10" fmla="*/ 2240235 w 8955711"/>
              <a:gd name="connsiteY10" fmla="*/ 4384495 h 4470825"/>
              <a:gd name="connsiteX11" fmla="*/ 212050 w 8955711"/>
              <a:gd name="connsiteY11" fmla="*/ 2993924 h 4470825"/>
              <a:gd name="connsiteX12" fmla="*/ 310993 w 8955711"/>
              <a:gd name="connsiteY12" fmla="*/ 1747468 h 4470825"/>
              <a:gd name="connsiteX0" fmla="*/ 310993 w 9031617"/>
              <a:gd name="connsiteY0" fmla="*/ 1747468 h 4470825"/>
              <a:gd name="connsiteX1" fmla="*/ 2246652 w 9031617"/>
              <a:gd name="connsiteY1" fmla="*/ 246834 h 4470825"/>
              <a:gd name="connsiteX2" fmla="*/ 3849137 w 9031617"/>
              <a:gd name="connsiteY2" fmla="*/ 179686 h 4470825"/>
              <a:gd name="connsiteX3" fmla="*/ 5475942 w 9031617"/>
              <a:gd name="connsiteY3" fmla="*/ 247790 h 4470825"/>
              <a:gd name="connsiteX4" fmla="*/ 7062877 w 9031617"/>
              <a:gd name="connsiteY4" fmla="*/ 174822 h 4470825"/>
              <a:gd name="connsiteX5" fmla="*/ 8852600 w 9031617"/>
              <a:gd name="connsiteY5" fmla="*/ 1744517 h 4470825"/>
              <a:gd name="connsiteX6" fmla="*/ 8955711 w 9031617"/>
              <a:gd name="connsiteY6" fmla="*/ 2996507 h 4470825"/>
              <a:gd name="connsiteX7" fmla="*/ 7062876 w 9031617"/>
              <a:gd name="connsiteY7" fmla="*/ 4465960 h 4470825"/>
              <a:gd name="connsiteX8" fmla="*/ 5474985 w 9031617"/>
              <a:gd name="connsiteY8" fmla="*/ 4402722 h 4470825"/>
              <a:gd name="connsiteX9" fmla="*/ 3853043 w 9031617"/>
              <a:gd name="connsiteY9" fmla="*/ 4470825 h 4470825"/>
              <a:gd name="connsiteX10" fmla="*/ 2240235 w 9031617"/>
              <a:gd name="connsiteY10" fmla="*/ 4384495 h 4470825"/>
              <a:gd name="connsiteX11" fmla="*/ 212050 w 9031617"/>
              <a:gd name="connsiteY11" fmla="*/ 2993924 h 4470825"/>
              <a:gd name="connsiteX12" fmla="*/ 310993 w 9031617"/>
              <a:gd name="connsiteY12" fmla="*/ 1747468 h 4470825"/>
              <a:gd name="connsiteX0" fmla="*/ 310993 w 9084730"/>
              <a:gd name="connsiteY0" fmla="*/ 1749715 h 4473072"/>
              <a:gd name="connsiteX1" fmla="*/ 2246652 w 9084730"/>
              <a:gd name="connsiteY1" fmla="*/ 249081 h 4473072"/>
              <a:gd name="connsiteX2" fmla="*/ 3849137 w 9084730"/>
              <a:gd name="connsiteY2" fmla="*/ 181933 h 4473072"/>
              <a:gd name="connsiteX3" fmla="*/ 5475942 w 9084730"/>
              <a:gd name="connsiteY3" fmla="*/ 250037 h 4473072"/>
              <a:gd name="connsiteX4" fmla="*/ 7062877 w 9084730"/>
              <a:gd name="connsiteY4" fmla="*/ 177069 h 4473072"/>
              <a:gd name="connsiteX5" fmla="*/ 8852600 w 9084730"/>
              <a:gd name="connsiteY5" fmla="*/ 1746764 h 4473072"/>
              <a:gd name="connsiteX6" fmla="*/ 8955711 w 9084730"/>
              <a:gd name="connsiteY6" fmla="*/ 2998754 h 4473072"/>
              <a:gd name="connsiteX7" fmla="*/ 7062876 w 9084730"/>
              <a:gd name="connsiteY7" fmla="*/ 4468207 h 4473072"/>
              <a:gd name="connsiteX8" fmla="*/ 5474985 w 9084730"/>
              <a:gd name="connsiteY8" fmla="*/ 4404969 h 4473072"/>
              <a:gd name="connsiteX9" fmla="*/ 3853043 w 9084730"/>
              <a:gd name="connsiteY9" fmla="*/ 4473072 h 4473072"/>
              <a:gd name="connsiteX10" fmla="*/ 2240235 w 9084730"/>
              <a:gd name="connsiteY10" fmla="*/ 4386742 h 4473072"/>
              <a:gd name="connsiteX11" fmla="*/ 212050 w 9084730"/>
              <a:gd name="connsiteY11" fmla="*/ 2996171 h 4473072"/>
              <a:gd name="connsiteX12" fmla="*/ 310993 w 9084730"/>
              <a:gd name="connsiteY12" fmla="*/ 1749715 h 4473072"/>
              <a:gd name="connsiteX0" fmla="*/ 310993 w 9159916"/>
              <a:gd name="connsiteY0" fmla="*/ 1747468 h 4470825"/>
              <a:gd name="connsiteX1" fmla="*/ 2246652 w 9159916"/>
              <a:gd name="connsiteY1" fmla="*/ 246834 h 4470825"/>
              <a:gd name="connsiteX2" fmla="*/ 3849137 w 9159916"/>
              <a:gd name="connsiteY2" fmla="*/ 179686 h 4470825"/>
              <a:gd name="connsiteX3" fmla="*/ 5475942 w 9159916"/>
              <a:gd name="connsiteY3" fmla="*/ 247790 h 4470825"/>
              <a:gd name="connsiteX4" fmla="*/ 7062877 w 9159916"/>
              <a:gd name="connsiteY4" fmla="*/ 174822 h 4470825"/>
              <a:gd name="connsiteX5" fmla="*/ 8852600 w 9159916"/>
              <a:gd name="connsiteY5" fmla="*/ 1744517 h 4470825"/>
              <a:gd name="connsiteX6" fmla="*/ 8955711 w 9159916"/>
              <a:gd name="connsiteY6" fmla="*/ 2996507 h 4470825"/>
              <a:gd name="connsiteX7" fmla="*/ 7062876 w 9159916"/>
              <a:gd name="connsiteY7" fmla="*/ 4465960 h 4470825"/>
              <a:gd name="connsiteX8" fmla="*/ 5474985 w 9159916"/>
              <a:gd name="connsiteY8" fmla="*/ 4402722 h 4470825"/>
              <a:gd name="connsiteX9" fmla="*/ 3853043 w 9159916"/>
              <a:gd name="connsiteY9" fmla="*/ 4470825 h 4470825"/>
              <a:gd name="connsiteX10" fmla="*/ 2240235 w 9159916"/>
              <a:gd name="connsiteY10" fmla="*/ 4384495 h 4470825"/>
              <a:gd name="connsiteX11" fmla="*/ 212050 w 9159916"/>
              <a:gd name="connsiteY11" fmla="*/ 2993924 h 4470825"/>
              <a:gd name="connsiteX12" fmla="*/ 310993 w 9159916"/>
              <a:gd name="connsiteY12" fmla="*/ 1747468 h 4470825"/>
              <a:gd name="connsiteX0" fmla="*/ 310993 w 9159916"/>
              <a:gd name="connsiteY0" fmla="*/ 1747468 h 4470825"/>
              <a:gd name="connsiteX1" fmla="*/ 2246652 w 9159916"/>
              <a:gd name="connsiteY1" fmla="*/ 246834 h 4470825"/>
              <a:gd name="connsiteX2" fmla="*/ 3849137 w 9159916"/>
              <a:gd name="connsiteY2" fmla="*/ 179686 h 4470825"/>
              <a:gd name="connsiteX3" fmla="*/ 5475942 w 9159916"/>
              <a:gd name="connsiteY3" fmla="*/ 247790 h 4470825"/>
              <a:gd name="connsiteX4" fmla="*/ 7062877 w 9159916"/>
              <a:gd name="connsiteY4" fmla="*/ 174822 h 4470825"/>
              <a:gd name="connsiteX5" fmla="*/ 8852600 w 9159916"/>
              <a:gd name="connsiteY5" fmla="*/ 1744517 h 4470825"/>
              <a:gd name="connsiteX6" fmla="*/ 8955711 w 9159916"/>
              <a:gd name="connsiteY6" fmla="*/ 2996507 h 4470825"/>
              <a:gd name="connsiteX7" fmla="*/ 7062876 w 9159916"/>
              <a:gd name="connsiteY7" fmla="*/ 4465960 h 4470825"/>
              <a:gd name="connsiteX8" fmla="*/ 5474985 w 9159916"/>
              <a:gd name="connsiteY8" fmla="*/ 4402722 h 4470825"/>
              <a:gd name="connsiteX9" fmla="*/ 3853043 w 9159916"/>
              <a:gd name="connsiteY9" fmla="*/ 4470825 h 4470825"/>
              <a:gd name="connsiteX10" fmla="*/ 2240235 w 9159916"/>
              <a:gd name="connsiteY10" fmla="*/ 4384495 h 4470825"/>
              <a:gd name="connsiteX11" fmla="*/ 212050 w 9159916"/>
              <a:gd name="connsiteY11" fmla="*/ 2993924 h 4470825"/>
              <a:gd name="connsiteX12" fmla="*/ 310993 w 9159916"/>
              <a:gd name="connsiteY12" fmla="*/ 1747468 h 4470825"/>
              <a:gd name="connsiteX0" fmla="*/ 310993 w 9183042"/>
              <a:gd name="connsiteY0" fmla="*/ 1747468 h 4470825"/>
              <a:gd name="connsiteX1" fmla="*/ 2246652 w 9183042"/>
              <a:gd name="connsiteY1" fmla="*/ 246834 h 4470825"/>
              <a:gd name="connsiteX2" fmla="*/ 3849137 w 9183042"/>
              <a:gd name="connsiteY2" fmla="*/ 179686 h 4470825"/>
              <a:gd name="connsiteX3" fmla="*/ 5475942 w 9183042"/>
              <a:gd name="connsiteY3" fmla="*/ 247790 h 4470825"/>
              <a:gd name="connsiteX4" fmla="*/ 7062877 w 9183042"/>
              <a:gd name="connsiteY4" fmla="*/ 174822 h 4470825"/>
              <a:gd name="connsiteX5" fmla="*/ 8852600 w 9183042"/>
              <a:gd name="connsiteY5" fmla="*/ 1744517 h 4470825"/>
              <a:gd name="connsiteX6" fmla="*/ 8955711 w 9183042"/>
              <a:gd name="connsiteY6" fmla="*/ 2996507 h 4470825"/>
              <a:gd name="connsiteX7" fmla="*/ 7062876 w 9183042"/>
              <a:gd name="connsiteY7" fmla="*/ 4465960 h 4470825"/>
              <a:gd name="connsiteX8" fmla="*/ 5474985 w 9183042"/>
              <a:gd name="connsiteY8" fmla="*/ 4402722 h 4470825"/>
              <a:gd name="connsiteX9" fmla="*/ 3853043 w 9183042"/>
              <a:gd name="connsiteY9" fmla="*/ 4470825 h 4470825"/>
              <a:gd name="connsiteX10" fmla="*/ 2240235 w 9183042"/>
              <a:gd name="connsiteY10" fmla="*/ 4384495 h 4470825"/>
              <a:gd name="connsiteX11" fmla="*/ 212050 w 9183042"/>
              <a:gd name="connsiteY11" fmla="*/ 2993924 h 4470825"/>
              <a:gd name="connsiteX12" fmla="*/ 310993 w 9183042"/>
              <a:gd name="connsiteY12" fmla="*/ 1747468 h 4470825"/>
              <a:gd name="connsiteX0" fmla="*/ 310993 w 9159916"/>
              <a:gd name="connsiteY0" fmla="*/ 1747468 h 4470825"/>
              <a:gd name="connsiteX1" fmla="*/ 2246652 w 9159916"/>
              <a:gd name="connsiteY1" fmla="*/ 246834 h 4470825"/>
              <a:gd name="connsiteX2" fmla="*/ 3849137 w 9159916"/>
              <a:gd name="connsiteY2" fmla="*/ 179686 h 4470825"/>
              <a:gd name="connsiteX3" fmla="*/ 5475942 w 9159916"/>
              <a:gd name="connsiteY3" fmla="*/ 247790 h 4470825"/>
              <a:gd name="connsiteX4" fmla="*/ 7062877 w 9159916"/>
              <a:gd name="connsiteY4" fmla="*/ 174822 h 4470825"/>
              <a:gd name="connsiteX5" fmla="*/ 8852600 w 9159916"/>
              <a:gd name="connsiteY5" fmla="*/ 1744517 h 4470825"/>
              <a:gd name="connsiteX6" fmla="*/ 8955711 w 9159916"/>
              <a:gd name="connsiteY6" fmla="*/ 2996507 h 4470825"/>
              <a:gd name="connsiteX7" fmla="*/ 7062876 w 9159916"/>
              <a:gd name="connsiteY7" fmla="*/ 4465960 h 4470825"/>
              <a:gd name="connsiteX8" fmla="*/ 5474985 w 9159916"/>
              <a:gd name="connsiteY8" fmla="*/ 4402722 h 4470825"/>
              <a:gd name="connsiteX9" fmla="*/ 3853043 w 9159916"/>
              <a:gd name="connsiteY9" fmla="*/ 4470825 h 4470825"/>
              <a:gd name="connsiteX10" fmla="*/ 2240235 w 9159916"/>
              <a:gd name="connsiteY10" fmla="*/ 4384495 h 4470825"/>
              <a:gd name="connsiteX11" fmla="*/ 212050 w 9159916"/>
              <a:gd name="connsiteY11" fmla="*/ 2993924 h 4470825"/>
              <a:gd name="connsiteX12" fmla="*/ 310993 w 9159916"/>
              <a:gd name="connsiteY12" fmla="*/ 1747468 h 4470825"/>
              <a:gd name="connsiteX0" fmla="*/ 310993 w 9159916"/>
              <a:gd name="connsiteY0" fmla="*/ 1747468 h 4470825"/>
              <a:gd name="connsiteX1" fmla="*/ 2246652 w 9159916"/>
              <a:gd name="connsiteY1" fmla="*/ 246834 h 4470825"/>
              <a:gd name="connsiteX2" fmla="*/ 3849137 w 9159916"/>
              <a:gd name="connsiteY2" fmla="*/ 179686 h 4470825"/>
              <a:gd name="connsiteX3" fmla="*/ 5475942 w 9159916"/>
              <a:gd name="connsiteY3" fmla="*/ 247790 h 4470825"/>
              <a:gd name="connsiteX4" fmla="*/ 7062877 w 9159916"/>
              <a:gd name="connsiteY4" fmla="*/ 174822 h 4470825"/>
              <a:gd name="connsiteX5" fmla="*/ 8852600 w 9159916"/>
              <a:gd name="connsiteY5" fmla="*/ 1744517 h 4470825"/>
              <a:gd name="connsiteX6" fmla="*/ 8955711 w 9159916"/>
              <a:gd name="connsiteY6" fmla="*/ 2996507 h 4470825"/>
              <a:gd name="connsiteX7" fmla="*/ 7062876 w 9159916"/>
              <a:gd name="connsiteY7" fmla="*/ 4465960 h 4470825"/>
              <a:gd name="connsiteX8" fmla="*/ 5474985 w 9159916"/>
              <a:gd name="connsiteY8" fmla="*/ 4402722 h 4470825"/>
              <a:gd name="connsiteX9" fmla="*/ 3853043 w 9159916"/>
              <a:gd name="connsiteY9" fmla="*/ 4470825 h 4470825"/>
              <a:gd name="connsiteX10" fmla="*/ 2240235 w 9159916"/>
              <a:gd name="connsiteY10" fmla="*/ 4384495 h 4470825"/>
              <a:gd name="connsiteX11" fmla="*/ 212050 w 9159916"/>
              <a:gd name="connsiteY11" fmla="*/ 2993924 h 4470825"/>
              <a:gd name="connsiteX12" fmla="*/ 310993 w 9159916"/>
              <a:gd name="connsiteY12" fmla="*/ 1747468 h 4470825"/>
              <a:gd name="connsiteX0" fmla="*/ 310993 w 9166780"/>
              <a:gd name="connsiteY0" fmla="*/ 1747468 h 4630891"/>
              <a:gd name="connsiteX1" fmla="*/ 2246652 w 9166780"/>
              <a:gd name="connsiteY1" fmla="*/ 246834 h 4630891"/>
              <a:gd name="connsiteX2" fmla="*/ 3849137 w 9166780"/>
              <a:gd name="connsiteY2" fmla="*/ 179686 h 4630891"/>
              <a:gd name="connsiteX3" fmla="*/ 5475942 w 9166780"/>
              <a:gd name="connsiteY3" fmla="*/ 247790 h 4630891"/>
              <a:gd name="connsiteX4" fmla="*/ 7062877 w 9166780"/>
              <a:gd name="connsiteY4" fmla="*/ 174822 h 4630891"/>
              <a:gd name="connsiteX5" fmla="*/ 8852600 w 9166780"/>
              <a:gd name="connsiteY5" fmla="*/ 1744517 h 4630891"/>
              <a:gd name="connsiteX6" fmla="*/ 8955711 w 9166780"/>
              <a:gd name="connsiteY6" fmla="*/ 2996507 h 4630891"/>
              <a:gd name="connsiteX7" fmla="*/ 7062876 w 9166780"/>
              <a:gd name="connsiteY7" fmla="*/ 4465960 h 4630891"/>
              <a:gd name="connsiteX8" fmla="*/ 5474985 w 9166780"/>
              <a:gd name="connsiteY8" fmla="*/ 4402722 h 4630891"/>
              <a:gd name="connsiteX9" fmla="*/ 3853043 w 9166780"/>
              <a:gd name="connsiteY9" fmla="*/ 4470825 h 4630891"/>
              <a:gd name="connsiteX10" fmla="*/ 2240235 w 9166780"/>
              <a:gd name="connsiteY10" fmla="*/ 4384495 h 4630891"/>
              <a:gd name="connsiteX11" fmla="*/ 212050 w 9166780"/>
              <a:gd name="connsiteY11" fmla="*/ 2993924 h 4630891"/>
              <a:gd name="connsiteX12" fmla="*/ 310993 w 9166780"/>
              <a:gd name="connsiteY12" fmla="*/ 1747468 h 4630891"/>
              <a:gd name="connsiteX0" fmla="*/ 310993 w 9159916"/>
              <a:gd name="connsiteY0" fmla="*/ 1747468 h 4625011"/>
              <a:gd name="connsiteX1" fmla="*/ 2246652 w 9159916"/>
              <a:gd name="connsiteY1" fmla="*/ 246834 h 4625011"/>
              <a:gd name="connsiteX2" fmla="*/ 3849137 w 9159916"/>
              <a:gd name="connsiteY2" fmla="*/ 179686 h 4625011"/>
              <a:gd name="connsiteX3" fmla="*/ 5475942 w 9159916"/>
              <a:gd name="connsiteY3" fmla="*/ 247790 h 4625011"/>
              <a:gd name="connsiteX4" fmla="*/ 7062877 w 9159916"/>
              <a:gd name="connsiteY4" fmla="*/ 174822 h 4625011"/>
              <a:gd name="connsiteX5" fmla="*/ 8852600 w 9159916"/>
              <a:gd name="connsiteY5" fmla="*/ 1744517 h 4625011"/>
              <a:gd name="connsiteX6" fmla="*/ 8955711 w 9159916"/>
              <a:gd name="connsiteY6" fmla="*/ 2996507 h 4625011"/>
              <a:gd name="connsiteX7" fmla="*/ 7062876 w 9159916"/>
              <a:gd name="connsiteY7" fmla="*/ 4465960 h 4625011"/>
              <a:gd name="connsiteX8" fmla="*/ 5474985 w 9159916"/>
              <a:gd name="connsiteY8" fmla="*/ 4402722 h 4625011"/>
              <a:gd name="connsiteX9" fmla="*/ 3853043 w 9159916"/>
              <a:gd name="connsiteY9" fmla="*/ 4470825 h 4625011"/>
              <a:gd name="connsiteX10" fmla="*/ 2240235 w 9159916"/>
              <a:gd name="connsiteY10" fmla="*/ 4384495 h 4625011"/>
              <a:gd name="connsiteX11" fmla="*/ 212050 w 9159916"/>
              <a:gd name="connsiteY11" fmla="*/ 2993924 h 4625011"/>
              <a:gd name="connsiteX12" fmla="*/ 310993 w 9159916"/>
              <a:gd name="connsiteY12" fmla="*/ 1747468 h 4625011"/>
              <a:gd name="connsiteX0" fmla="*/ 310993 w 9159916"/>
              <a:gd name="connsiteY0" fmla="*/ 1747468 h 4625011"/>
              <a:gd name="connsiteX1" fmla="*/ 2246652 w 9159916"/>
              <a:gd name="connsiteY1" fmla="*/ 246834 h 4625011"/>
              <a:gd name="connsiteX2" fmla="*/ 3849137 w 9159916"/>
              <a:gd name="connsiteY2" fmla="*/ 179686 h 4625011"/>
              <a:gd name="connsiteX3" fmla="*/ 5475942 w 9159916"/>
              <a:gd name="connsiteY3" fmla="*/ 247790 h 4625011"/>
              <a:gd name="connsiteX4" fmla="*/ 7062877 w 9159916"/>
              <a:gd name="connsiteY4" fmla="*/ 174822 h 4625011"/>
              <a:gd name="connsiteX5" fmla="*/ 8852600 w 9159916"/>
              <a:gd name="connsiteY5" fmla="*/ 1744517 h 4625011"/>
              <a:gd name="connsiteX6" fmla="*/ 8955711 w 9159916"/>
              <a:gd name="connsiteY6" fmla="*/ 2996507 h 4625011"/>
              <a:gd name="connsiteX7" fmla="*/ 7062876 w 9159916"/>
              <a:gd name="connsiteY7" fmla="*/ 4465960 h 4625011"/>
              <a:gd name="connsiteX8" fmla="*/ 5474985 w 9159916"/>
              <a:gd name="connsiteY8" fmla="*/ 4402722 h 4625011"/>
              <a:gd name="connsiteX9" fmla="*/ 3853043 w 9159916"/>
              <a:gd name="connsiteY9" fmla="*/ 4470825 h 4625011"/>
              <a:gd name="connsiteX10" fmla="*/ 2240235 w 9159916"/>
              <a:gd name="connsiteY10" fmla="*/ 4384495 h 4625011"/>
              <a:gd name="connsiteX11" fmla="*/ 212050 w 9159916"/>
              <a:gd name="connsiteY11" fmla="*/ 2993924 h 4625011"/>
              <a:gd name="connsiteX12" fmla="*/ 310993 w 9159916"/>
              <a:gd name="connsiteY12" fmla="*/ 1747468 h 4625011"/>
              <a:gd name="connsiteX0" fmla="*/ 310993 w 9159916"/>
              <a:gd name="connsiteY0" fmla="*/ 1747468 h 4674921"/>
              <a:gd name="connsiteX1" fmla="*/ 2246652 w 9159916"/>
              <a:gd name="connsiteY1" fmla="*/ 246834 h 4674921"/>
              <a:gd name="connsiteX2" fmla="*/ 3849137 w 9159916"/>
              <a:gd name="connsiteY2" fmla="*/ 179686 h 4674921"/>
              <a:gd name="connsiteX3" fmla="*/ 5475942 w 9159916"/>
              <a:gd name="connsiteY3" fmla="*/ 247790 h 4674921"/>
              <a:gd name="connsiteX4" fmla="*/ 7062877 w 9159916"/>
              <a:gd name="connsiteY4" fmla="*/ 174822 h 4674921"/>
              <a:gd name="connsiteX5" fmla="*/ 8852600 w 9159916"/>
              <a:gd name="connsiteY5" fmla="*/ 1744517 h 4674921"/>
              <a:gd name="connsiteX6" fmla="*/ 8955711 w 9159916"/>
              <a:gd name="connsiteY6" fmla="*/ 2996507 h 4674921"/>
              <a:gd name="connsiteX7" fmla="*/ 7062876 w 9159916"/>
              <a:gd name="connsiteY7" fmla="*/ 4465960 h 4674921"/>
              <a:gd name="connsiteX8" fmla="*/ 5474985 w 9159916"/>
              <a:gd name="connsiteY8" fmla="*/ 4402722 h 4674921"/>
              <a:gd name="connsiteX9" fmla="*/ 3853043 w 9159916"/>
              <a:gd name="connsiteY9" fmla="*/ 4470825 h 4674921"/>
              <a:gd name="connsiteX10" fmla="*/ 2240235 w 9159916"/>
              <a:gd name="connsiteY10" fmla="*/ 4384495 h 4674921"/>
              <a:gd name="connsiteX11" fmla="*/ 212050 w 9159916"/>
              <a:gd name="connsiteY11" fmla="*/ 2993924 h 4674921"/>
              <a:gd name="connsiteX12" fmla="*/ 310993 w 9159916"/>
              <a:gd name="connsiteY12" fmla="*/ 1747468 h 4674921"/>
              <a:gd name="connsiteX0" fmla="*/ 310993 w 9159916"/>
              <a:gd name="connsiteY0" fmla="*/ 1747468 h 4627424"/>
              <a:gd name="connsiteX1" fmla="*/ 2246652 w 9159916"/>
              <a:gd name="connsiteY1" fmla="*/ 246834 h 4627424"/>
              <a:gd name="connsiteX2" fmla="*/ 3849137 w 9159916"/>
              <a:gd name="connsiteY2" fmla="*/ 179686 h 4627424"/>
              <a:gd name="connsiteX3" fmla="*/ 5475942 w 9159916"/>
              <a:gd name="connsiteY3" fmla="*/ 247790 h 4627424"/>
              <a:gd name="connsiteX4" fmla="*/ 7062877 w 9159916"/>
              <a:gd name="connsiteY4" fmla="*/ 174822 h 4627424"/>
              <a:gd name="connsiteX5" fmla="*/ 8852600 w 9159916"/>
              <a:gd name="connsiteY5" fmla="*/ 1744517 h 4627424"/>
              <a:gd name="connsiteX6" fmla="*/ 8955711 w 9159916"/>
              <a:gd name="connsiteY6" fmla="*/ 2996507 h 4627424"/>
              <a:gd name="connsiteX7" fmla="*/ 7062876 w 9159916"/>
              <a:gd name="connsiteY7" fmla="*/ 4465960 h 4627424"/>
              <a:gd name="connsiteX8" fmla="*/ 5474985 w 9159916"/>
              <a:gd name="connsiteY8" fmla="*/ 4402722 h 4627424"/>
              <a:gd name="connsiteX9" fmla="*/ 3853043 w 9159916"/>
              <a:gd name="connsiteY9" fmla="*/ 4470825 h 4627424"/>
              <a:gd name="connsiteX10" fmla="*/ 2240235 w 9159916"/>
              <a:gd name="connsiteY10" fmla="*/ 4384495 h 4627424"/>
              <a:gd name="connsiteX11" fmla="*/ 212050 w 9159916"/>
              <a:gd name="connsiteY11" fmla="*/ 2993924 h 4627424"/>
              <a:gd name="connsiteX12" fmla="*/ 310993 w 9159916"/>
              <a:gd name="connsiteY12" fmla="*/ 1747468 h 4627424"/>
              <a:gd name="connsiteX0" fmla="*/ 310993 w 9159916"/>
              <a:gd name="connsiteY0" fmla="*/ 1747468 h 4627424"/>
              <a:gd name="connsiteX1" fmla="*/ 2246652 w 9159916"/>
              <a:gd name="connsiteY1" fmla="*/ 246834 h 4627424"/>
              <a:gd name="connsiteX2" fmla="*/ 3849137 w 9159916"/>
              <a:gd name="connsiteY2" fmla="*/ 179686 h 4627424"/>
              <a:gd name="connsiteX3" fmla="*/ 5475942 w 9159916"/>
              <a:gd name="connsiteY3" fmla="*/ 247790 h 4627424"/>
              <a:gd name="connsiteX4" fmla="*/ 7062877 w 9159916"/>
              <a:gd name="connsiteY4" fmla="*/ 174822 h 4627424"/>
              <a:gd name="connsiteX5" fmla="*/ 8852600 w 9159916"/>
              <a:gd name="connsiteY5" fmla="*/ 1744517 h 4627424"/>
              <a:gd name="connsiteX6" fmla="*/ 8955711 w 9159916"/>
              <a:gd name="connsiteY6" fmla="*/ 2996507 h 4627424"/>
              <a:gd name="connsiteX7" fmla="*/ 7062876 w 9159916"/>
              <a:gd name="connsiteY7" fmla="*/ 4465960 h 4627424"/>
              <a:gd name="connsiteX8" fmla="*/ 5474985 w 9159916"/>
              <a:gd name="connsiteY8" fmla="*/ 4402722 h 4627424"/>
              <a:gd name="connsiteX9" fmla="*/ 3853043 w 9159916"/>
              <a:gd name="connsiteY9" fmla="*/ 4470825 h 4627424"/>
              <a:gd name="connsiteX10" fmla="*/ 2240235 w 9159916"/>
              <a:gd name="connsiteY10" fmla="*/ 4384495 h 4627424"/>
              <a:gd name="connsiteX11" fmla="*/ 212050 w 9159916"/>
              <a:gd name="connsiteY11" fmla="*/ 2993924 h 4627424"/>
              <a:gd name="connsiteX12" fmla="*/ 310993 w 9159916"/>
              <a:gd name="connsiteY12" fmla="*/ 1747468 h 4627424"/>
              <a:gd name="connsiteX0" fmla="*/ 310993 w 9159916"/>
              <a:gd name="connsiteY0" fmla="*/ 1747468 h 4687348"/>
              <a:gd name="connsiteX1" fmla="*/ 2246652 w 9159916"/>
              <a:gd name="connsiteY1" fmla="*/ 246834 h 4687348"/>
              <a:gd name="connsiteX2" fmla="*/ 3849137 w 9159916"/>
              <a:gd name="connsiteY2" fmla="*/ 179686 h 4687348"/>
              <a:gd name="connsiteX3" fmla="*/ 5475942 w 9159916"/>
              <a:gd name="connsiteY3" fmla="*/ 247790 h 4687348"/>
              <a:gd name="connsiteX4" fmla="*/ 7062877 w 9159916"/>
              <a:gd name="connsiteY4" fmla="*/ 174822 h 4687348"/>
              <a:gd name="connsiteX5" fmla="*/ 8852600 w 9159916"/>
              <a:gd name="connsiteY5" fmla="*/ 1744517 h 4687348"/>
              <a:gd name="connsiteX6" fmla="*/ 8955711 w 9159916"/>
              <a:gd name="connsiteY6" fmla="*/ 2996507 h 4687348"/>
              <a:gd name="connsiteX7" fmla="*/ 7062876 w 9159916"/>
              <a:gd name="connsiteY7" fmla="*/ 4465960 h 4687348"/>
              <a:gd name="connsiteX8" fmla="*/ 5474985 w 9159916"/>
              <a:gd name="connsiteY8" fmla="*/ 4402722 h 4687348"/>
              <a:gd name="connsiteX9" fmla="*/ 3853043 w 9159916"/>
              <a:gd name="connsiteY9" fmla="*/ 4470825 h 4687348"/>
              <a:gd name="connsiteX10" fmla="*/ 2240235 w 9159916"/>
              <a:gd name="connsiteY10" fmla="*/ 4384495 h 4687348"/>
              <a:gd name="connsiteX11" fmla="*/ 212050 w 9159916"/>
              <a:gd name="connsiteY11" fmla="*/ 2993924 h 4687348"/>
              <a:gd name="connsiteX12" fmla="*/ 310993 w 9159916"/>
              <a:gd name="connsiteY12" fmla="*/ 1747468 h 4687348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752141"/>
              <a:gd name="connsiteX1" fmla="*/ 2246652 w 9159916"/>
              <a:gd name="connsiteY1" fmla="*/ 246834 h 4752141"/>
              <a:gd name="connsiteX2" fmla="*/ 3849137 w 9159916"/>
              <a:gd name="connsiteY2" fmla="*/ 179686 h 4752141"/>
              <a:gd name="connsiteX3" fmla="*/ 5475942 w 9159916"/>
              <a:gd name="connsiteY3" fmla="*/ 247790 h 4752141"/>
              <a:gd name="connsiteX4" fmla="*/ 7062877 w 9159916"/>
              <a:gd name="connsiteY4" fmla="*/ 174822 h 4752141"/>
              <a:gd name="connsiteX5" fmla="*/ 8852600 w 9159916"/>
              <a:gd name="connsiteY5" fmla="*/ 1744517 h 4752141"/>
              <a:gd name="connsiteX6" fmla="*/ 8955711 w 9159916"/>
              <a:gd name="connsiteY6" fmla="*/ 2996507 h 4752141"/>
              <a:gd name="connsiteX7" fmla="*/ 7062876 w 9159916"/>
              <a:gd name="connsiteY7" fmla="*/ 4465960 h 4752141"/>
              <a:gd name="connsiteX8" fmla="*/ 5474985 w 9159916"/>
              <a:gd name="connsiteY8" fmla="*/ 4402722 h 4752141"/>
              <a:gd name="connsiteX9" fmla="*/ 3853043 w 9159916"/>
              <a:gd name="connsiteY9" fmla="*/ 4470825 h 4752141"/>
              <a:gd name="connsiteX10" fmla="*/ 2240235 w 9159916"/>
              <a:gd name="connsiteY10" fmla="*/ 4384495 h 4752141"/>
              <a:gd name="connsiteX11" fmla="*/ 212050 w 9159916"/>
              <a:gd name="connsiteY11" fmla="*/ 2993924 h 4752141"/>
              <a:gd name="connsiteX12" fmla="*/ 310993 w 9159916"/>
              <a:gd name="connsiteY12" fmla="*/ 1747468 h 4752141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658825"/>
              <a:gd name="connsiteX1" fmla="*/ 2246652 w 9159916"/>
              <a:gd name="connsiteY1" fmla="*/ 246834 h 4658825"/>
              <a:gd name="connsiteX2" fmla="*/ 3849137 w 9159916"/>
              <a:gd name="connsiteY2" fmla="*/ 179686 h 4658825"/>
              <a:gd name="connsiteX3" fmla="*/ 5475942 w 9159916"/>
              <a:gd name="connsiteY3" fmla="*/ 247790 h 4658825"/>
              <a:gd name="connsiteX4" fmla="*/ 7062877 w 9159916"/>
              <a:gd name="connsiteY4" fmla="*/ 174822 h 4658825"/>
              <a:gd name="connsiteX5" fmla="*/ 8852600 w 9159916"/>
              <a:gd name="connsiteY5" fmla="*/ 1744517 h 4658825"/>
              <a:gd name="connsiteX6" fmla="*/ 8955711 w 9159916"/>
              <a:gd name="connsiteY6" fmla="*/ 2996507 h 4658825"/>
              <a:gd name="connsiteX7" fmla="*/ 7062876 w 9159916"/>
              <a:gd name="connsiteY7" fmla="*/ 4465960 h 4658825"/>
              <a:gd name="connsiteX8" fmla="*/ 5474985 w 9159916"/>
              <a:gd name="connsiteY8" fmla="*/ 4402722 h 4658825"/>
              <a:gd name="connsiteX9" fmla="*/ 3853043 w 9159916"/>
              <a:gd name="connsiteY9" fmla="*/ 4470825 h 4658825"/>
              <a:gd name="connsiteX10" fmla="*/ 2240235 w 9159916"/>
              <a:gd name="connsiteY10" fmla="*/ 4384495 h 4658825"/>
              <a:gd name="connsiteX11" fmla="*/ 212050 w 9159916"/>
              <a:gd name="connsiteY11" fmla="*/ 2993924 h 4658825"/>
              <a:gd name="connsiteX12" fmla="*/ 310993 w 9159916"/>
              <a:gd name="connsiteY12" fmla="*/ 1747468 h 4658825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10993 w 9159916"/>
              <a:gd name="connsiteY0" fmla="*/ 1747468 h 4636652"/>
              <a:gd name="connsiteX1" fmla="*/ 2246652 w 9159916"/>
              <a:gd name="connsiteY1" fmla="*/ 246834 h 4636652"/>
              <a:gd name="connsiteX2" fmla="*/ 3849137 w 9159916"/>
              <a:gd name="connsiteY2" fmla="*/ 179686 h 4636652"/>
              <a:gd name="connsiteX3" fmla="*/ 5475942 w 9159916"/>
              <a:gd name="connsiteY3" fmla="*/ 247790 h 4636652"/>
              <a:gd name="connsiteX4" fmla="*/ 7062877 w 9159916"/>
              <a:gd name="connsiteY4" fmla="*/ 174822 h 4636652"/>
              <a:gd name="connsiteX5" fmla="*/ 8852600 w 9159916"/>
              <a:gd name="connsiteY5" fmla="*/ 1744517 h 4636652"/>
              <a:gd name="connsiteX6" fmla="*/ 8955711 w 9159916"/>
              <a:gd name="connsiteY6" fmla="*/ 2996507 h 4636652"/>
              <a:gd name="connsiteX7" fmla="*/ 7062876 w 9159916"/>
              <a:gd name="connsiteY7" fmla="*/ 4465960 h 4636652"/>
              <a:gd name="connsiteX8" fmla="*/ 5474985 w 9159916"/>
              <a:gd name="connsiteY8" fmla="*/ 4402722 h 4636652"/>
              <a:gd name="connsiteX9" fmla="*/ 3853043 w 9159916"/>
              <a:gd name="connsiteY9" fmla="*/ 4470825 h 4636652"/>
              <a:gd name="connsiteX10" fmla="*/ 2240235 w 9159916"/>
              <a:gd name="connsiteY10" fmla="*/ 4384495 h 4636652"/>
              <a:gd name="connsiteX11" fmla="*/ 212050 w 9159916"/>
              <a:gd name="connsiteY11" fmla="*/ 2993924 h 4636652"/>
              <a:gd name="connsiteX12" fmla="*/ 310993 w 9159916"/>
              <a:gd name="connsiteY12" fmla="*/ 1747468 h 4636652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2840"/>
              <a:gd name="connsiteY0" fmla="*/ 1747468 h 4638502"/>
              <a:gd name="connsiteX1" fmla="*/ 2257346 w 9172840"/>
              <a:gd name="connsiteY1" fmla="*/ 246834 h 4638502"/>
              <a:gd name="connsiteX2" fmla="*/ 3859831 w 9172840"/>
              <a:gd name="connsiteY2" fmla="*/ 179686 h 4638502"/>
              <a:gd name="connsiteX3" fmla="*/ 5486636 w 9172840"/>
              <a:gd name="connsiteY3" fmla="*/ 247790 h 4638502"/>
              <a:gd name="connsiteX4" fmla="*/ 7073571 w 9172840"/>
              <a:gd name="connsiteY4" fmla="*/ 174822 h 4638502"/>
              <a:gd name="connsiteX5" fmla="*/ 8863294 w 9172840"/>
              <a:gd name="connsiteY5" fmla="*/ 1744517 h 4638502"/>
              <a:gd name="connsiteX6" fmla="*/ 8966405 w 9172840"/>
              <a:gd name="connsiteY6" fmla="*/ 2996507 h 4638502"/>
              <a:gd name="connsiteX7" fmla="*/ 7073570 w 9172840"/>
              <a:gd name="connsiteY7" fmla="*/ 4465960 h 4638502"/>
              <a:gd name="connsiteX8" fmla="*/ 5485679 w 9172840"/>
              <a:gd name="connsiteY8" fmla="*/ 4402722 h 4638502"/>
              <a:gd name="connsiteX9" fmla="*/ 3863737 w 9172840"/>
              <a:gd name="connsiteY9" fmla="*/ 4470825 h 4638502"/>
              <a:gd name="connsiteX10" fmla="*/ 2250929 w 9172840"/>
              <a:gd name="connsiteY10" fmla="*/ 4384495 h 4638502"/>
              <a:gd name="connsiteX11" fmla="*/ 222744 w 9172840"/>
              <a:gd name="connsiteY11" fmla="*/ 2993924 h 4638502"/>
              <a:gd name="connsiteX12" fmla="*/ 321687 w 9172840"/>
              <a:gd name="connsiteY12" fmla="*/ 1747468 h 4638502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0610"/>
              <a:gd name="connsiteY0" fmla="*/ 1747468 h 4655591"/>
              <a:gd name="connsiteX1" fmla="*/ 2257346 w 9170610"/>
              <a:gd name="connsiteY1" fmla="*/ 246834 h 4655591"/>
              <a:gd name="connsiteX2" fmla="*/ 3859831 w 9170610"/>
              <a:gd name="connsiteY2" fmla="*/ 179686 h 4655591"/>
              <a:gd name="connsiteX3" fmla="*/ 5486636 w 9170610"/>
              <a:gd name="connsiteY3" fmla="*/ 247790 h 4655591"/>
              <a:gd name="connsiteX4" fmla="*/ 7073571 w 9170610"/>
              <a:gd name="connsiteY4" fmla="*/ 174822 h 4655591"/>
              <a:gd name="connsiteX5" fmla="*/ 8863294 w 9170610"/>
              <a:gd name="connsiteY5" fmla="*/ 1744517 h 4655591"/>
              <a:gd name="connsiteX6" fmla="*/ 8966405 w 9170610"/>
              <a:gd name="connsiteY6" fmla="*/ 2996507 h 4655591"/>
              <a:gd name="connsiteX7" fmla="*/ 7073570 w 9170610"/>
              <a:gd name="connsiteY7" fmla="*/ 4465960 h 4655591"/>
              <a:gd name="connsiteX8" fmla="*/ 5485679 w 9170610"/>
              <a:gd name="connsiteY8" fmla="*/ 4402722 h 4655591"/>
              <a:gd name="connsiteX9" fmla="*/ 3863737 w 9170610"/>
              <a:gd name="connsiteY9" fmla="*/ 4470825 h 4655591"/>
              <a:gd name="connsiteX10" fmla="*/ 2250929 w 9170610"/>
              <a:gd name="connsiteY10" fmla="*/ 4384495 h 4655591"/>
              <a:gd name="connsiteX11" fmla="*/ 222744 w 9170610"/>
              <a:gd name="connsiteY11" fmla="*/ 2993924 h 4655591"/>
              <a:gd name="connsiteX12" fmla="*/ 321687 w 9170610"/>
              <a:gd name="connsiteY12" fmla="*/ 1747468 h 4655591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0610"/>
              <a:gd name="connsiteY0" fmla="*/ 1747468 h 4665257"/>
              <a:gd name="connsiteX1" fmla="*/ 2257346 w 9170610"/>
              <a:gd name="connsiteY1" fmla="*/ 246834 h 4665257"/>
              <a:gd name="connsiteX2" fmla="*/ 3859831 w 9170610"/>
              <a:gd name="connsiteY2" fmla="*/ 179686 h 4665257"/>
              <a:gd name="connsiteX3" fmla="*/ 5486636 w 9170610"/>
              <a:gd name="connsiteY3" fmla="*/ 247790 h 4665257"/>
              <a:gd name="connsiteX4" fmla="*/ 7073571 w 9170610"/>
              <a:gd name="connsiteY4" fmla="*/ 174822 h 4665257"/>
              <a:gd name="connsiteX5" fmla="*/ 8863294 w 9170610"/>
              <a:gd name="connsiteY5" fmla="*/ 1744517 h 4665257"/>
              <a:gd name="connsiteX6" fmla="*/ 8966405 w 9170610"/>
              <a:gd name="connsiteY6" fmla="*/ 2996507 h 4665257"/>
              <a:gd name="connsiteX7" fmla="*/ 7073570 w 9170610"/>
              <a:gd name="connsiteY7" fmla="*/ 4465960 h 4665257"/>
              <a:gd name="connsiteX8" fmla="*/ 5485679 w 9170610"/>
              <a:gd name="connsiteY8" fmla="*/ 4402722 h 4665257"/>
              <a:gd name="connsiteX9" fmla="*/ 3863737 w 9170610"/>
              <a:gd name="connsiteY9" fmla="*/ 4470825 h 4665257"/>
              <a:gd name="connsiteX10" fmla="*/ 2250929 w 9170610"/>
              <a:gd name="connsiteY10" fmla="*/ 4384495 h 4665257"/>
              <a:gd name="connsiteX11" fmla="*/ 222744 w 9170610"/>
              <a:gd name="connsiteY11" fmla="*/ 2993924 h 4665257"/>
              <a:gd name="connsiteX12" fmla="*/ 321687 w 9170610"/>
              <a:gd name="connsiteY12" fmla="*/ 1747468 h 4665257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0610"/>
              <a:gd name="connsiteY0" fmla="*/ 1747468 h 4638502"/>
              <a:gd name="connsiteX1" fmla="*/ 2257346 w 9170610"/>
              <a:gd name="connsiteY1" fmla="*/ 246834 h 4638502"/>
              <a:gd name="connsiteX2" fmla="*/ 3859831 w 9170610"/>
              <a:gd name="connsiteY2" fmla="*/ 179686 h 4638502"/>
              <a:gd name="connsiteX3" fmla="*/ 5486636 w 9170610"/>
              <a:gd name="connsiteY3" fmla="*/ 247790 h 4638502"/>
              <a:gd name="connsiteX4" fmla="*/ 7073571 w 9170610"/>
              <a:gd name="connsiteY4" fmla="*/ 174822 h 4638502"/>
              <a:gd name="connsiteX5" fmla="*/ 8863294 w 9170610"/>
              <a:gd name="connsiteY5" fmla="*/ 1744517 h 4638502"/>
              <a:gd name="connsiteX6" fmla="*/ 8966405 w 9170610"/>
              <a:gd name="connsiteY6" fmla="*/ 2996507 h 4638502"/>
              <a:gd name="connsiteX7" fmla="*/ 7073570 w 9170610"/>
              <a:gd name="connsiteY7" fmla="*/ 4465960 h 4638502"/>
              <a:gd name="connsiteX8" fmla="*/ 5485679 w 9170610"/>
              <a:gd name="connsiteY8" fmla="*/ 4402722 h 4638502"/>
              <a:gd name="connsiteX9" fmla="*/ 3863737 w 9170610"/>
              <a:gd name="connsiteY9" fmla="*/ 4470825 h 4638502"/>
              <a:gd name="connsiteX10" fmla="*/ 2250929 w 9170610"/>
              <a:gd name="connsiteY10" fmla="*/ 4384495 h 4638502"/>
              <a:gd name="connsiteX11" fmla="*/ 222744 w 9170610"/>
              <a:gd name="connsiteY11" fmla="*/ 2993924 h 4638502"/>
              <a:gd name="connsiteX12" fmla="*/ 321687 w 9170610"/>
              <a:gd name="connsiteY12" fmla="*/ 1747468 h 4638502"/>
              <a:gd name="connsiteX0" fmla="*/ 321687 w 9175320"/>
              <a:gd name="connsiteY0" fmla="*/ 1747468 h 4653117"/>
              <a:gd name="connsiteX1" fmla="*/ 2257346 w 9175320"/>
              <a:gd name="connsiteY1" fmla="*/ 246834 h 4653117"/>
              <a:gd name="connsiteX2" fmla="*/ 3859831 w 9175320"/>
              <a:gd name="connsiteY2" fmla="*/ 179686 h 4653117"/>
              <a:gd name="connsiteX3" fmla="*/ 5486636 w 9175320"/>
              <a:gd name="connsiteY3" fmla="*/ 247790 h 4653117"/>
              <a:gd name="connsiteX4" fmla="*/ 7073571 w 9175320"/>
              <a:gd name="connsiteY4" fmla="*/ 174822 h 4653117"/>
              <a:gd name="connsiteX5" fmla="*/ 8863294 w 9175320"/>
              <a:gd name="connsiteY5" fmla="*/ 1744517 h 4653117"/>
              <a:gd name="connsiteX6" fmla="*/ 8966405 w 9175320"/>
              <a:gd name="connsiteY6" fmla="*/ 2996507 h 4653117"/>
              <a:gd name="connsiteX7" fmla="*/ 7073570 w 9175320"/>
              <a:gd name="connsiteY7" fmla="*/ 4465960 h 4653117"/>
              <a:gd name="connsiteX8" fmla="*/ 5485679 w 9175320"/>
              <a:gd name="connsiteY8" fmla="*/ 4402722 h 4653117"/>
              <a:gd name="connsiteX9" fmla="*/ 3863737 w 9175320"/>
              <a:gd name="connsiteY9" fmla="*/ 4470825 h 4653117"/>
              <a:gd name="connsiteX10" fmla="*/ 2250929 w 9175320"/>
              <a:gd name="connsiteY10" fmla="*/ 4384495 h 4653117"/>
              <a:gd name="connsiteX11" fmla="*/ 222744 w 9175320"/>
              <a:gd name="connsiteY11" fmla="*/ 2993924 h 4653117"/>
              <a:gd name="connsiteX12" fmla="*/ 321687 w 9175320"/>
              <a:gd name="connsiteY12" fmla="*/ 1747468 h 46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75320" h="4653117">
                <a:moveTo>
                  <a:pt x="321687" y="1747468"/>
                </a:moveTo>
                <a:cubicBezTo>
                  <a:pt x="-711003" y="569672"/>
                  <a:pt x="1059594" y="-493146"/>
                  <a:pt x="2257346" y="246834"/>
                </a:cubicBezTo>
                <a:cubicBezTo>
                  <a:pt x="2398795" y="112758"/>
                  <a:pt x="3177279" y="-195789"/>
                  <a:pt x="3859831" y="179686"/>
                </a:cubicBezTo>
                <a:cubicBezTo>
                  <a:pt x="4464364" y="-160268"/>
                  <a:pt x="5254649" y="79229"/>
                  <a:pt x="5486636" y="247790"/>
                </a:cubicBezTo>
                <a:cubicBezTo>
                  <a:pt x="6028117" y="-136980"/>
                  <a:pt x="6840202" y="27633"/>
                  <a:pt x="7073571" y="174822"/>
                </a:cubicBezTo>
                <a:cubicBezTo>
                  <a:pt x="8293056" y="-422148"/>
                  <a:pt x="9836915" y="680766"/>
                  <a:pt x="8863294" y="1744517"/>
                </a:cubicBezTo>
                <a:cubicBezTo>
                  <a:pt x="9377931" y="2202945"/>
                  <a:pt x="9109989" y="2804501"/>
                  <a:pt x="8966405" y="2996507"/>
                </a:cubicBezTo>
                <a:cubicBezTo>
                  <a:pt x="9791819" y="4155434"/>
                  <a:pt x="7965018" y="5058558"/>
                  <a:pt x="7073570" y="4465960"/>
                </a:cubicBezTo>
                <a:cubicBezTo>
                  <a:pt x="6425255" y="4794191"/>
                  <a:pt x="5725401" y="4569530"/>
                  <a:pt x="5485679" y="4402722"/>
                </a:cubicBezTo>
                <a:cubicBezTo>
                  <a:pt x="4766150" y="4761016"/>
                  <a:pt x="4139584" y="4630774"/>
                  <a:pt x="3863737" y="4470825"/>
                </a:cubicBezTo>
                <a:cubicBezTo>
                  <a:pt x="3177397" y="4735110"/>
                  <a:pt x="2685136" y="4644275"/>
                  <a:pt x="2250929" y="4384495"/>
                </a:cubicBezTo>
                <a:cubicBezTo>
                  <a:pt x="904692" y="5189080"/>
                  <a:pt x="-569688" y="3905286"/>
                  <a:pt x="222744" y="2993924"/>
                </a:cubicBezTo>
                <a:cubicBezTo>
                  <a:pt x="115777" y="2838673"/>
                  <a:pt x="-243665" y="2331770"/>
                  <a:pt x="321687" y="1747468"/>
                </a:cubicBezTo>
                <a:close/>
              </a:path>
            </a:pathLst>
          </a:custGeo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9A25BB-CD5D-C340-9FB5-FC772FFE6C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0725" y="2501728"/>
            <a:ext cx="8210550" cy="16493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PORTFOLIO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9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14DE8BD-A0E7-D845-AE9E-6902BBB02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25" y="276225"/>
            <a:ext cx="4321478" cy="244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tx1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687368-DA79-AC47-8503-3C08B0AD3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BEA447-BEFA-DB40-BD82-17B7BCF959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225" y="1399710"/>
            <a:ext cx="10109179" cy="4579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2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14DE8BD-A0E7-D845-AE9E-6902BBB02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25" y="276225"/>
            <a:ext cx="4321478" cy="244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tx1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687368-DA79-AC47-8503-3C08B0AD3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BEA447-BEFA-DB40-BD82-17B7BCF959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225" y="1341528"/>
            <a:ext cx="5628013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7831103-6003-E243-90ED-CC0B1CE9FA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25" y="3903279"/>
            <a:ext cx="2757645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00BA4E-ACE7-7941-961B-91202F81D9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46593" y="3903279"/>
            <a:ext cx="2757645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75F7F27-5198-244B-AD15-3179E34C9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9465" y="1341528"/>
            <a:ext cx="5628013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199A340-EFEA-124F-AA88-1A2F17307C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9465" y="3903279"/>
            <a:ext cx="2757645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F01810B-DB79-EB47-A16B-AD850B9B44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59833" y="3903279"/>
            <a:ext cx="2757645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14DE8BD-A0E7-D845-AE9E-6902BBB02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25" y="276225"/>
            <a:ext cx="4321478" cy="244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tx1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687368-DA79-AC47-8503-3C08B0AD3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BEA447-BEFA-DB40-BD82-17B7BCF959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225" y="1341528"/>
            <a:ext cx="5628013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7831103-6003-E243-90ED-CC0B1CE9FA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225" y="3903279"/>
            <a:ext cx="2757645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00BA4E-ACE7-7941-961B-91202F81D9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46593" y="3903279"/>
            <a:ext cx="2757645" cy="20874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75F7F27-5198-244B-AD15-3179E34C9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9465" y="1341528"/>
            <a:ext cx="5628013" cy="2087472"/>
          </a:xfrm>
          <a:prstGeom prst="rect">
            <a:avLst/>
          </a:prstGeom>
        </p:spPr>
        <p:txBody>
          <a:bodyPr lIns="0" tIns="0" rIns="0" bIns="0"/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 sz="20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lvl="0"/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199A340-EFEA-124F-AA88-1A2F17307C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9465" y="3903279"/>
            <a:ext cx="2757645" cy="2087472"/>
          </a:xfrm>
          <a:prstGeom prst="rect">
            <a:avLst/>
          </a:prstGeom>
        </p:spPr>
        <p:txBody>
          <a:bodyPr lIns="0" tIns="0" rIns="0" bIns="0"/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 sz="1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lvl="0"/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F01810B-DB79-EB47-A16B-AD850B9B44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59833" y="3903279"/>
            <a:ext cx="2757645" cy="2087472"/>
          </a:xfrm>
          <a:prstGeom prst="rect">
            <a:avLst/>
          </a:prstGeom>
        </p:spPr>
        <p:txBody>
          <a:bodyPr lIns="0" tIns="0" rIns="0" bIns="0"/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 sz="1400" b="0" i="0">
                <a:latin typeface="Agrandir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2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687368-DA79-AC47-8503-3C08B0AD3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BEA447-BEFA-DB40-BD82-17B7BCF959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225" y="2850830"/>
            <a:ext cx="350362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Contact details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172BC-6F45-AF43-A00D-9457C749D50C}"/>
              </a:ext>
            </a:extLst>
          </p:cNvPr>
          <p:cNvSpPr txBox="1"/>
          <p:nvPr userDrawn="1"/>
        </p:nvSpPr>
        <p:spPr>
          <a:xfrm>
            <a:off x="270169" y="245138"/>
            <a:ext cx="396038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/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3793D-597A-A84B-90E3-7DE1166D1AF8}"/>
              </a:ext>
            </a:extLst>
          </p:cNvPr>
          <p:cNvSpPr txBox="1"/>
          <p:nvPr userDrawn="1"/>
        </p:nvSpPr>
        <p:spPr>
          <a:xfrm>
            <a:off x="276225" y="1377166"/>
            <a:ext cx="32094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To get in touch with one of our team please email us using the link below or find us on LinkedIn</a:t>
            </a:r>
          </a:p>
        </p:txBody>
      </p:sp>
    </p:spTree>
    <p:extLst>
      <p:ext uri="{BB962C8B-B14F-4D97-AF65-F5344CB8AC3E}">
        <p14:creationId xmlns:p14="http://schemas.microsoft.com/office/powerpoint/2010/main" val="193938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>
            <a:extLst>
              <a:ext uri="{FF2B5EF4-FFF2-40B4-BE49-F238E27FC236}">
                <a16:creationId xmlns:a16="http://schemas.microsoft.com/office/drawing/2014/main" id="{85B05051-17AA-FD46-B011-C4F48983FA2F}"/>
              </a:ext>
            </a:extLst>
          </p:cNvPr>
          <p:cNvSpPr/>
          <p:nvPr userDrawn="1"/>
        </p:nvSpPr>
        <p:spPr>
          <a:xfrm>
            <a:off x="439547" y="389281"/>
            <a:ext cx="11288682" cy="4609193"/>
          </a:xfrm>
          <a:custGeom>
            <a:avLst/>
            <a:gdLst>
              <a:gd name="connsiteX0" fmla="*/ -21 w 7999486"/>
              <a:gd name="connsiteY0" fmla="*/ 2274338 h 3536487"/>
              <a:gd name="connsiteX1" fmla="*/ 1231826 w 7999486"/>
              <a:gd name="connsiteY1" fmla="*/ 1573894 h 3536487"/>
              <a:gd name="connsiteX2" fmla="*/ 792194 w 7999486"/>
              <a:gd name="connsiteY2" fmla="*/ 700448 h 3536487"/>
              <a:gd name="connsiteX3" fmla="*/ 2767918 w 7999486"/>
              <a:gd name="connsiteY3" fmla="*/ 700449 h 3536487"/>
              <a:gd name="connsiteX4" fmla="*/ 3999743 w 7999486"/>
              <a:gd name="connsiteY4" fmla="*/ 0 h 3536487"/>
              <a:gd name="connsiteX5" fmla="*/ 5231568 w 7999486"/>
              <a:gd name="connsiteY5" fmla="*/ 700449 h 3536487"/>
              <a:gd name="connsiteX6" fmla="*/ 7207292 w 7999486"/>
              <a:gd name="connsiteY6" fmla="*/ 700448 h 3536487"/>
              <a:gd name="connsiteX7" fmla="*/ 6767660 w 7999486"/>
              <a:gd name="connsiteY7" fmla="*/ 1573894 h 3536487"/>
              <a:gd name="connsiteX8" fmla="*/ 7999507 w 7999486"/>
              <a:gd name="connsiteY8" fmla="*/ 2274338 h 3536487"/>
              <a:gd name="connsiteX9" fmla="*/ 6219431 w 7999486"/>
              <a:gd name="connsiteY9" fmla="*/ 2663058 h 3536487"/>
              <a:gd name="connsiteX10" fmla="*/ 5779786 w 7999486"/>
              <a:gd name="connsiteY10" fmla="*/ 3536506 h 3536487"/>
              <a:gd name="connsiteX11" fmla="*/ 3999743 w 7999486"/>
              <a:gd name="connsiteY11" fmla="*/ 3147782 h 3536487"/>
              <a:gd name="connsiteX12" fmla="*/ 2219700 w 7999486"/>
              <a:gd name="connsiteY12" fmla="*/ 3536506 h 3536487"/>
              <a:gd name="connsiteX13" fmla="*/ 1780055 w 7999486"/>
              <a:gd name="connsiteY13" fmla="*/ 2663058 h 3536487"/>
              <a:gd name="connsiteX14" fmla="*/ -21 w 7999486"/>
              <a:gd name="connsiteY14" fmla="*/ 2274338 h 3536487"/>
              <a:gd name="connsiteX0" fmla="*/ 0 w 7999528"/>
              <a:gd name="connsiteY0" fmla="*/ 2274338 h 3536506"/>
              <a:gd name="connsiteX1" fmla="*/ 1231847 w 7999528"/>
              <a:gd name="connsiteY1" fmla="*/ 1573894 h 3536506"/>
              <a:gd name="connsiteX2" fmla="*/ 792215 w 7999528"/>
              <a:gd name="connsiteY2" fmla="*/ 700448 h 3536506"/>
              <a:gd name="connsiteX3" fmla="*/ 2767939 w 7999528"/>
              <a:gd name="connsiteY3" fmla="*/ 700449 h 3536506"/>
              <a:gd name="connsiteX4" fmla="*/ 3999764 w 7999528"/>
              <a:gd name="connsiteY4" fmla="*/ 0 h 3536506"/>
              <a:gd name="connsiteX5" fmla="*/ 6915054 w 7999528"/>
              <a:gd name="connsiteY5" fmla="*/ 16163 h 3536506"/>
              <a:gd name="connsiteX6" fmla="*/ 7207313 w 7999528"/>
              <a:gd name="connsiteY6" fmla="*/ 700448 h 3536506"/>
              <a:gd name="connsiteX7" fmla="*/ 6767681 w 7999528"/>
              <a:gd name="connsiteY7" fmla="*/ 1573894 h 3536506"/>
              <a:gd name="connsiteX8" fmla="*/ 7999528 w 7999528"/>
              <a:gd name="connsiteY8" fmla="*/ 2274338 h 3536506"/>
              <a:gd name="connsiteX9" fmla="*/ 6219452 w 7999528"/>
              <a:gd name="connsiteY9" fmla="*/ 2663058 h 3536506"/>
              <a:gd name="connsiteX10" fmla="*/ 5779807 w 7999528"/>
              <a:gd name="connsiteY10" fmla="*/ 3536506 h 3536506"/>
              <a:gd name="connsiteX11" fmla="*/ 3999764 w 7999528"/>
              <a:gd name="connsiteY11" fmla="*/ 3147782 h 3536506"/>
              <a:gd name="connsiteX12" fmla="*/ 2219721 w 7999528"/>
              <a:gd name="connsiteY12" fmla="*/ 3536506 h 3536506"/>
              <a:gd name="connsiteX13" fmla="*/ 1780076 w 7999528"/>
              <a:gd name="connsiteY13" fmla="*/ 2663058 h 3536506"/>
              <a:gd name="connsiteX14" fmla="*/ 0 w 7999528"/>
              <a:gd name="connsiteY14" fmla="*/ 2274338 h 3536506"/>
              <a:gd name="connsiteX0" fmla="*/ 0 w 9284394"/>
              <a:gd name="connsiteY0" fmla="*/ 2274338 h 3536506"/>
              <a:gd name="connsiteX1" fmla="*/ 1231847 w 9284394"/>
              <a:gd name="connsiteY1" fmla="*/ 1573894 h 3536506"/>
              <a:gd name="connsiteX2" fmla="*/ 792215 w 9284394"/>
              <a:gd name="connsiteY2" fmla="*/ 700448 h 3536506"/>
              <a:gd name="connsiteX3" fmla="*/ 2767939 w 9284394"/>
              <a:gd name="connsiteY3" fmla="*/ 700449 h 3536506"/>
              <a:gd name="connsiteX4" fmla="*/ 3999764 w 9284394"/>
              <a:gd name="connsiteY4" fmla="*/ 0 h 3536506"/>
              <a:gd name="connsiteX5" fmla="*/ 6915054 w 9284394"/>
              <a:gd name="connsiteY5" fmla="*/ 16163 h 3536506"/>
              <a:gd name="connsiteX6" fmla="*/ 9284394 w 9284394"/>
              <a:gd name="connsiteY6" fmla="*/ 324999 h 3536506"/>
              <a:gd name="connsiteX7" fmla="*/ 6767681 w 9284394"/>
              <a:gd name="connsiteY7" fmla="*/ 1573894 h 3536506"/>
              <a:gd name="connsiteX8" fmla="*/ 7999528 w 9284394"/>
              <a:gd name="connsiteY8" fmla="*/ 2274338 h 3536506"/>
              <a:gd name="connsiteX9" fmla="*/ 6219452 w 9284394"/>
              <a:gd name="connsiteY9" fmla="*/ 2663058 h 3536506"/>
              <a:gd name="connsiteX10" fmla="*/ 5779807 w 9284394"/>
              <a:gd name="connsiteY10" fmla="*/ 3536506 h 3536506"/>
              <a:gd name="connsiteX11" fmla="*/ 3999764 w 9284394"/>
              <a:gd name="connsiteY11" fmla="*/ 3147782 h 3536506"/>
              <a:gd name="connsiteX12" fmla="*/ 2219721 w 9284394"/>
              <a:gd name="connsiteY12" fmla="*/ 3536506 h 3536506"/>
              <a:gd name="connsiteX13" fmla="*/ 1780076 w 9284394"/>
              <a:gd name="connsiteY13" fmla="*/ 2663058 h 3536506"/>
              <a:gd name="connsiteX14" fmla="*/ 0 w 9284394"/>
              <a:gd name="connsiteY14" fmla="*/ 2274338 h 3536506"/>
              <a:gd name="connsiteX0" fmla="*/ 0 w 9631994"/>
              <a:gd name="connsiteY0" fmla="*/ 2274338 h 3536506"/>
              <a:gd name="connsiteX1" fmla="*/ 1231847 w 9631994"/>
              <a:gd name="connsiteY1" fmla="*/ 1573894 h 3536506"/>
              <a:gd name="connsiteX2" fmla="*/ 792215 w 9631994"/>
              <a:gd name="connsiteY2" fmla="*/ 700448 h 3536506"/>
              <a:gd name="connsiteX3" fmla="*/ 2767939 w 9631994"/>
              <a:gd name="connsiteY3" fmla="*/ 700449 h 3536506"/>
              <a:gd name="connsiteX4" fmla="*/ 3999764 w 9631994"/>
              <a:gd name="connsiteY4" fmla="*/ 0 h 3536506"/>
              <a:gd name="connsiteX5" fmla="*/ 6915054 w 9631994"/>
              <a:gd name="connsiteY5" fmla="*/ 16163 h 3536506"/>
              <a:gd name="connsiteX6" fmla="*/ 9284394 w 9631994"/>
              <a:gd name="connsiteY6" fmla="*/ 324999 h 3536506"/>
              <a:gd name="connsiteX7" fmla="*/ 9631994 w 9631994"/>
              <a:gd name="connsiteY7" fmla="*/ 2282403 h 3536506"/>
              <a:gd name="connsiteX8" fmla="*/ 7999528 w 9631994"/>
              <a:gd name="connsiteY8" fmla="*/ 2274338 h 3536506"/>
              <a:gd name="connsiteX9" fmla="*/ 6219452 w 9631994"/>
              <a:gd name="connsiteY9" fmla="*/ 2663058 h 3536506"/>
              <a:gd name="connsiteX10" fmla="*/ 5779807 w 9631994"/>
              <a:gd name="connsiteY10" fmla="*/ 3536506 h 3536506"/>
              <a:gd name="connsiteX11" fmla="*/ 3999764 w 9631994"/>
              <a:gd name="connsiteY11" fmla="*/ 3147782 h 3536506"/>
              <a:gd name="connsiteX12" fmla="*/ 2219721 w 9631994"/>
              <a:gd name="connsiteY12" fmla="*/ 3536506 h 3536506"/>
              <a:gd name="connsiteX13" fmla="*/ 1780076 w 9631994"/>
              <a:gd name="connsiteY13" fmla="*/ 2663058 h 3536506"/>
              <a:gd name="connsiteX14" fmla="*/ 0 w 9631994"/>
              <a:gd name="connsiteY14" fmla="*/ 2274338 h 3536506"/>
              <a:gd name="connsiteX0" fmla="*/ 0 w 9631994"/>
              <a:gd name="connsiteY0" fmla="*/ 2274338 h 4290863"/>
              <a:gd name="connsiteX1" fmla="*/ 1231847 w 9631994"/>
              <a:gd name="connsiteY1" fmla="*/ 1573894 h 4290863"/>
              <a:gd name="connsiteX2" fmla="*/ 792215 w 9631994"/>
              <a:gd name="connsiteY2" fmla="*/ 700448 h 4290863"/>
              <a:gd name="connsiteX3" fmla="*/ 2767939 w 9631994"/>
              <a:gd name="connsiteY3" fmla="*/ 700449 h 4290863"/>
              <a:gd name="connsiteX4" fmla="*/ 3999764 w 9631994"/>
              <a:gd name="connsiteY4" fmla="*/ 0 h 4290863"/>
              <a:gd name="connsiteX5" fmla="*/ 6915054 w 9631994"/>
              <a:gd name="connsiteY5" fmla="*/ 16163 h 4290863"/>
              <a:gd name="connsiteX6" fmla="*/ 9284394 w 9631994"/>
              <a:gd name="connsiteY6" fmla="*/ 324999 h 4290863"/>
              <a:gd name="connsiteX7" fmla="*/ 9631994 w 9631994"/>
              <a:gd name="connsiteY7" fmla="*/ 2282403 h 4290863"/>
              <a:gd name="connsiteX8" fmla="*/ 9277266 w 9631994"/>
              <a:gd name="connsiteY8" fmla="*/ 4290863 h 4290863"/>
              <a:gd name="connsiteX9" fmla="*/ 6219452 w 9631994"/>
              <a:gd name="connsiteY9" fmla="*/ 2663058 h 4290863"/>
              <a:gd name="connsiteX10" fmla="*/ 5779807 w 9631994"/>
              <a:gd name="connsiteY10" fmla="*/ 3536506 h 4290863"/>
              <a:gd name="connsiteX11" fmla="*/ 3999764 w 9631994"/>
              <a:gd name="connsiteY11" fmla="*/ 3147782 h 4290863"/>
              <a:gd name="connsiteX12" fmla="*/ 2219721 w 9631994"/>
              <a:gd name="connsiteY12" fmla="*/ 3536506 h 4290863"/>
              <a:gd name="connsiteX13" fmla="*/ 1780076 w 9631994"/>
              <a:gd name="connsiteY13" fmla="*/ 2663058 h 4290863"/>
              <a:gd name="connsiteX14" fmla="*/ 0 w 9631994"/>
              <a:gd name="connsiteY14" fmla="*/ 2274338 h 4290863"/>
              <a:gd name="connsiteX0" fmla="*/ 0 w 9631994"/>
              <a:gd name="connsiteY0" fmla="*/ 2274338 h 4582693"/>
              <a:gd name="connsiteX1" fmla="*/ 1231847 w 9631994"/>
              <a:gd name="connsiteY1" fmla="*/ 1573894 h 4582693"/>
              <a:gd name="connsiteX2" fmla="*/ 792215 w 9631994"/>
              <a:gd name="connsiteY2" fmla="*/ 700448 h 4582693"/>
              <a:gd name="connsiteX3" fmla="*/ 2767939 w 9631994"/>
              <a:gd name="connsiteY3" fmla="*/ 700449 h 4582693"/>
              <a:gd name="connsiteX4" fmla="*/ 3999764 w 9631994"/>
              <a:gd name="connsiteY4" fmla="*/ 0 h 4582693"/>
              <a:gd name="connsiteX5" fmla="*/ 6915054 w 9631994"/>
              <a:gd name="connsiteY5" fmla="*/ 16163 h 4582693"/>
              <a:gd name="connsiteX6" fmla="*/ 9284394 w 9631994"/>
              <a:gd name="connsiteY6" fmla="*/ 324999 h 4582693"/>
              <a:gd name="connsiteX7" fmla="*/ 9631994 w 9631994"/>
              <a:gd name="connsiteY7" fmla="*/ 2282403 h 4582693"/>
              <a:gd name="connsiteX8" fmla="*/ 9277266 w 9631994"/>
              <a:gd name="connsiteY8" fmla="*/ 4290863 h 4582693"/>
              <a:gd name="connsiteX9" fmla="*/ 6903738 w 9631994"/>
              <a:gd name="connsiteY9" fmla="*/ 4582693 h 4582693"/>
              <a:gd name="connsiteX10" fmla="*/ 5779807 w 9631994"/>
              <a:gd name="connsiteY10" fmla="*/ 3536506 h 4582693"/>
              <a:gd name="connsiteX11" fmla="*/ 3999764 w 9631994"/>
              <a:gd name="connsiteY11" fmla="*/ 3147782 h 4582693"/>
              <a:gd name="connsiteX12" fmla="*/ 2219721 w 9631994"/>
              <a:gd name="connsiteY12" fmla="*/ 3536506 h 4582693"/>
              <a:gd name="connsiteX13" fmla="*/ 1780076 w 9631994"/>
              <a:gd name="connsiteY13" fmla="*/ 2663058 h 4582693"/>
              <a:gd name="connsiteX14" fmla="*/ 0 w 9631994"/>
              <a:gd name="connsiteY14" fmla="*/ 2274338 h 4582693"/>
              <a:gd name="connsiteX0" fmla="*/ 1266699 w 10898693"/>
              <a:gd name="connsiteY0" fmla="*/ 2274338 h 4582693"/>
              <a:gd name="connsiteX1" fmla="*/ 2498546 w 10898693"/>
              <a:gd name="connsiteY1" fmla="*/ 1573894 h 4582693"/>
              <a:gd name="connsiteX2" fmla="*/ 0 w 10898693"/>
              <a:gd name="connsiteY2" fmla="*/ 331055 h 4582693"/>
              <a:gd name="connsiteX3" fmla="*/ 4034638 w 10898693"/>
              <a:gd name="connsiteY3" fmla="*/ 700449 h 4582693"/>
              <a:gd name="connsiteX4" fmla="*/ 5266463 w 10898693"/>
              <a:gd name="connsiteY4" fmla="*/ 0 h 4582693"/>
              <a:gd name="connsiteX5" fmla="*/ 8181753 w 10898693"/>
              <a:gd name="connsiteY5" fmla="*/ 16163 h 4582693"/>
              <a:gd name="connsiteX6" fmla="*/ 10551093 w 10898693"/>
              <a:gd name="connsiteY6" fmla="*/ 324999 h 4582693"/>
              <a:gd name="connsiteX7" fmla="*/ 10898693 w 10898693"/>
              <a:gd name="connsiteY7" fmla="*/ 2282403 h 4582693"/>
              <a:gd name="connsiteX8" fmla="*/ 10543965 w 10898693"/>
              <a:gd name="connsiteY8" fmla="*/ 4290863 h 4582693"/>
              <a:gd name="connsiteX9" fmla="*/ 8170437 w 10898693"/>
              <a:gd name="connsiteY9" fmla="*/ 4582693 h 4582693"/>
              <a:gd name="connsiteX10" fmla="*/ 7046506 w 10898693"/>
              <a:gd name="connsiteY10" fmla="*/ 3536506 h 4582693"/>
              <a:gd name="connsiteX11" fmla="*/ 5266463 w 10898693"/>
              <a:gd name="connsiteY11" fmla="*/ 3147782 h 4582693"/>
              <a:gd name="connsiteX12" fmla="*/ 3486420 w 10898693"/>
              <a:gd name="connsiteY12" fmla="*/ 3536506 h 4582693"/>
              <a:gd name="connsiteX13" fmla="*/ 3046775 w 10898693"/>
              <a:gd name="connsiteY13" fmla="*/ 2663058 h 4582693"/>
              <a:gd name="connsiteX14" fmla="*/ 1266699 w 10898693"/>
              <a:gd name="connsiteY14" fmla="*/ 2274338 h 4582693"/>
              <a:gd name="connsiteX0" fmla="*/ 1266699 w 10898693"/>
              <a:gd name="connsiteY0" fmla="*/ 2282398 h 4590753"/>
              <a:gd name="connsiteX1" fmla="*/ 2498546 w 10898693"/>
              <a:gd name="connsiteY1" fmla="*/ 1581954 h 4590753"/>
              <a:gd name="connsiteX2" fmla="*/ 0 w 10898693"/>
              <a:gd name="connsiteY2" fmla="*/ 339115 h 4590753"/>
              <a:gd name="connsiteX3" fmla="*/ 2345117 w 10898693"/>
              <a:gd name="connsiteY3" fmla="*/ 0 h 4590753"/>
              <a:gd name="connsiteX4" fmla="*/ 5266463 w 10898693"/>
              <a:gd name="connsiteY4" fmla="*/ 8060 h 4590753"/>
              <a:gd name="connsiteX5" fmla="*/ 8181753 w 10898693"/>
              <a:gd name="connsiteY5" fmla="*/ 24223 h 4590753"/>
              <a:gd name="connsiteX6" fmla="*/ 10551093 w 10898693"/>
              <a:gd name="connsiteY6" fmla="*/ 333059 h 4590753"/>
              <a:gd name="connsiteX7" fmla="*/ 10898693 w 10898693"/>
              <a:gd name="connsiteY7" fmla="*/ 2290463 h 4590753"/>
              <a:gd name="connsiteX8" fmla="*/ 10543965 w 10898693"/>
              <a:gd name="connsiteY8" fmla="*/ 4298923 h 4590753"/>
              <a:gd name="connsiteX9" fmla="*/ 8170437 w 10898693"/>
              <a:gd name="connsiteY9" fmla="*/ 4590753 h 4590753"/>
              <a:gd name="connsiteX10" fmla="*/ 7046506 w 10898693"/>
              <a:gd name="connsiteY10" fmla="*/ 3544566 h 4590753"/>
              <a:gd name="connsiteX11" fmla="*/ 5266463 w 10898693"/>
              <a:gd name="connsiteY11" fmla="*/ 3155842 h 4590753"/>
              <a:gd name="connsiteX12" fmla="*/ 3486420 w 10898693"/>
              <a:gd name="connsiteY12" fmla="*/ 3544566 h 4590753"/>
              <a:gd name="connsiteX13" fmla="*/ 3046775 w 10898693"/>
              <a:gd name="connsiteY13" fmla="*/ 2671118 h 4590753"/>
              <a:gd name="connsiteX14" fmla="*/ 1266699 w 10898693"/>
              <a:gd name="connsiteY14" fmla="*/ 2282398 h 4590753"/>
              <a:gd name="connsiteX0" fmla="*/ 1656688 w 11288682"/>
              <a:gd name="connsiteY0" fmla="*/ 2282398 h 4590753"/>
              <a:gd name="connsiteX1" fmla="*/ 0 w 11288682"/>
              <a:gd name="connsiteY1" fmla="*/ 2302574 h 4590753"/>
              <a:gd name="connsiteX2" fmla="*/ 389989 w 11288682"/>
              <a:gd name="connsiteY2" fmla="*/ 339115 h 4590753"/>
              <a:gd name="connsiteX3" fmla="*/ 2735106 w 11288682"/>
              <a:gd name="connsiteY3" fmla="*/ 0 h 4590753"/>
              <a:gd name="connsiteX4" fmla="*/ 5656452 w 11288682"/>
              <a:gd name="connsiteY4" fmla="*/ 8060 h 4590753"/>
              <a:gd name="connsiteX5" fmla="*/ 8571742 w 11288682"/>
              <a:gd name="connsiteY5" fmla="*/ 24223 h 4590753"/>
              <a:gd name="connsiteX6" fmla="*/ 10941082 w 11288682"/>
              <a:gd name="connsiteY6" fmla="*/ 333059 h 4590753"/>
              <a:gd name="connsiteX7" fmla="*/ 11288682 w 11288682"/>
              <a:gd name="connsiteY7" fmla="*/ 2290463 h 4590753"/>
              <a:gd name="connsiteX8" fmla="*/ 10933954 w 11288682"/>
              <a:gd name="connsiteY8" fmla="*/ 4298923 h 4590753"/>
              <a:gd name="connsiteX9" fmla="*/ 8560426 w 11288682"/>
              <a:gd name="connsiteY9" fmla="*/ 4590753 h 4590753"/>
              <a:gd name="connsiteX10" fmla="*/ 7436495 w 11288682"/>
              <a:gd name="connsiteY10" fmla="*/ 3544566 h 4590753"/>
              <a:gd name="connsiteX11" fmla="*/ 5656452 w 11288682"/>
              <a:gd name="connsiteY11" fmla="*/ 3155842 h 4590753"/>
              <a:gd name="connsiteX12" fmla="*/ 3876409 w 11288682"/>
              <a:gd name="connsiteY12" fmla="*/ 3544566 h 4590753"/>
              <a:gd name="connsiteX13" fmla="*/ 3436764 w 11288682"/>
              <a:gd name="connsiteY13" fmla="*/ 2671118 h 4590753"/>
              <a:gd name="connsiteX14" fmla="*/ 1656688 w 11288682"/>
              <a:gd name="connsiteY14" fmla="*/ 2282398 h 4590753"/>
              <a:gd name="connsiteX0" fmla="*/ 378950 w 11288682"/>
              <a:gd name="connsiteY0" fmla="*/ 4286811 h 4590753"/>
              <a:gd name="connsiteX1" fmla="*/ 0 w 11288682"/>
              <a:gd name="connsiteY1" fmla="*/ 2302574 h 4590753"/>
              <a:gd name="connsiteX2" fmla="*/ 389989 w 11288682"/>
              <a:gd name="connsiteY2" fmla="*/ 339115 h 4590753"/>
              <a:gd name="connsiteX3" fmla="*/ 2735106 w 11288682"/>
              <a:gd name="connsiteY3" fmla="*/ 0 h 4590753"/>
              <a:gd name="connsiteX4" fmla="*/ 5656452 w 11288682"/>
              <a:gd name="connsiteY4" fmla="*/ 8060 h 4590753"/>
              <a:gd name="connsiteX5" fmla="*/ 8571742 w 11288682"/>
              <a:gd name="connsiteY5" fmla="*/ 24223 h 4590753"/>
              <a:gd name="connsiteX6" fmla="*/ 10941082 w 11288682"/>
              <a:gd name="connsiteY6" fmla="*/ 333059 h 4590753"/>
              <a:gd name="connsiteX7" fmla="*/ 11288682 w 11288682"/>
              <a:gd name="connsiteY7" fmla="*/ 2290463 h 4590753"/>
              <a:gd name="connsiteX8" fmla="*/ 10933954 w 11288682"/>
              <a:gd name="connsiteY8" fmla="*/ 4298923 h 4590753"/>
              <a:gd name="connsiteX9" fmla="*/ 8560426 w 11288682"/>
              <a:gd name="connsiteY9" fmla="*/ 4590753 h 4590753"/>
              <a:gd name="connsiteX10" fmla="*/ 7436495 w 11288682"/>
              <a:gd name="connsiteY10" fmla="*/ 3544566 h 4590753"/>
              <a:gd name="connsiteX11" fmla="*/ 5656452 w 11288682"/>
              <a:gd name="connsiteY11" fmla="*/ 3155842 h 4590753"/>
              <a:gd name="connsiteX12" fmla="*/ 3876409 w 11288682"/>
              <a:gd name="connsiteY12" fmla="*/ 3544566 h 4590753"/>
              <a:gd name="connsiteX13" fmla="*/ 3436764 w 11288682"/>
              <a:gd name="connsiteY13" fmla="*/ 2671118 h 4590753"/>
              <a:gd name="connsiteX14" fmla="*/ 378950 w 11288682"/>
              <a:gd name="connsiteY14" fmla="*/ 4286811 h 4590753"/>
              <a:gd name="connsiteX0" fmla="*/ 378950 w 11288682"/>
              <a:gd name="connsiteY0" fmla="*/ 4286811 h 4596808"/>
              <a:gd name="connsiteX1" fmla="*/ 0 w 11288682"/>
              <a:gd name="connsiteY1" fmla="*/ 2302574 h 4596808"/>
              <a:gd name="connsiteX2" fmla="*/ 389989 w 11288682"/>
              <a:gd name="connsiteY2" fmla="*/ 339115 h 4596808"/>
              <a:gd name="connsiteX3" fmla="*/ 2735106 w 11288682"/>
              <a:gd name="connsiteY3" fmla="*/ 0 h 4596808"/>
              <a:gd name="connsiteX4" fmla="*/ 5656452 w 11288682"/>
              <a:gd name="connsiteY4" fmla="*/ 8060 h 4596808"/>
              <a:gd name="connsiteX5" fmla="*/ 8571742 w 11288682"/>
              <a:gd name="connsiteY5" fmla="*/ 24223 h 4596808"/>
              <a:gd name="connsiteX6" fmla="*/ 10941082 w 11288682"/>
              <a:gd name="connsiteY6" fmla="*/ 333059 h 4596808"/>
              <a:gd name="connsiteX7" fmla="*/ 11288682 w 11288682"/>
              <a:gd name="connsiteY7" fmla="*/ 2290463 h 4596808"/>
              <a:gd name="connsiteX8" fmla="*/ 10933954 w 11288682"/>
              <a:gd name="connsiteY8" fmla="*/ 4298923 h 4596808"/>
              <a:gd name="connsiteX9" fmla="*/ 8560426 w 11288682"/>
              <a:gd name="connsiteY9" fmla="*/ 4590753 h 4596808"/>
              <a:gd name="connsiteX10" fmla="*/ 7436495 w 11288682"/>
              <a:gd name="connsiteY10" fmla="*/ 3544566 h 4596808"/>
              <a:gd name="connsiteX11" fmla="*/ 5656452 w 11288682"/>
              <a:gd name="connsiteY11" fmla="*/ 3155842 h 4596808"/>
              <a:gd name="connsiteX12" fmla="*/ 3876409 w 11288682"/>
              <a:gd name="connsiteY12" fmla="*/ 3544566 h 4596808"/>
              <a:gd name="connsiteX13" fmla="*/ 2722199 w 11288682"/>
              <a:gd name="connsiteY13" fmla="*/ 4596808 h 4596808"/>
              <a:gd name="connsiteX14" fmla="*/ 378950 w 11288682"/>
              <a:gd name="connsiteY14" fmla="*/ 4286811 h 4596808"/>
              <a:gd name="connsiteX0" fmla="*/ 378950 w 11288682"/>
              <a:gd name="connsiteY0" fmla="*/ 4286811 h 4596808"/>
              <a:gd name="connsiteX1" fmla="*/ 0 w 11288682"/>
              <a:gd name="connsiteY1" fmla="*/ 2302574 h 4596808"/>
              <a:gd name="connsiteX2" fmla="*/ 389989 w 11288682"/>
              <a:gd name="connsiteY2" fmla="*/ 339115 h 4596808"/>
              <a:gd name="connsiteX3" fmla="*/ 2735106 w 11288682"/>
              <a:gd name="connsiteY3" fmla="*/ 0 h 4596808"/>
              <a:gd name="connsiteX4" fmla="*/ 5656452 w 11288682"/>
              <a:gd name="connsiteY4" fmla="*/ 8060 h 4596808"/>
              <a:gd name="connsiteX5" fmla="*/ 8571742 w 11288682"/>
              <a:gd name="connsiteY5" fmla="*/ 24223 h 4596808"/>
              <a:gd name="connsiteX6" fmla="*/ 10941082 w 11288682"/>
              <a:gd name="connsiteY6" fmla="*/ 333059 h 4596808"/>
              <a:gd name="connsiteX7" fmla="*/ 11288682 w 11288682"/>
              <a:gd name="connsiteY7" fmla="*/ 2290463 h 4596808"/>
              <a:gd name="connsiteX8" fmla="*/ 10933954 w 11288682"/>
              <a:gd name="connsiteY8" fmla="*/ 4298923 h 4596808"/>
              <a:gd name="connsiteX9" fmla="*/ 8560426 w 11288682"/>
              <a:gd name="connsiteY9" fmla="*/ 4590753 h 4596808"/>
              <a:gd name="connsiteX10" fmla="*/ 7436495 w 11288682"/>
              <a:gd name="connsiteY10" fmla="*/ 3544566 h 4596808"/>
              <a:gd name="connsiteX11" fmla="*/ 5656452 w 11288682"/>
              <a:gd name="connsiteY11" fmla="*/ 3155842 h 4596808"/>
              <a:gd name="connsiteX12" fmla="*/ 2722199 w 11288682"/>
              <a:gd name="connsiteY12" fmla="*/ 4596808 h 4596808"/>
              <a:gd name="connsiteX13" fmla="*/ 378950 w 11288682"/>
              <a:gd name="connsiteY13" fmla="*/ 4286811 h 4596808"/>
              <a:gd name="connsiteX0" fmla="*/ 378950 w 11288682"/>
              <a:gd name="connsiteY0" fmla="*/ 4286811 h 4596808"/>
              <a:gd name="connsiteX1" fmla="*/ 0 w 11288682"/>
              <a:gd name="connsiteY1" fmla="*/ 2302574 h 4596808"/>
              <a:gd name="connsiteX2" fmla="*/ 389989 w 11288682"/>
              <a:gd name="connsiteY2" fmla="*/ 339115 h 4596808"/>
              <a:gd name="connsiteX3" fmla="*/ 2735106 w 11288682"/>
              <a:gd name="connsiteY3" fmla="*/ 0 h 4596808"/>
              <a:gd name="connsiteX4" fmla="*/ 5656452 w 11288682"/>
              <a:gd name="connsiteY4" fmla="*/ 8060 h 4596808"/>
              <a:gd name="connsiteX5" fmla="*/ 8571742 w 11288682"/>
              <a:gd name="connsiteY5" fmla="*/ 24223 h 4596808"/>
              <a:gd name="connsiteX6" fmla="*/ 10941082 w 11288682"/>
              <a:gd name="connsiteY6" fmla="*/ 333059 h 4596808"/>
              <a:gd name="connsiteX7" fmla="*/ 11288682 w 11288682"/>
              <a:gd name="connsiteY7" fmla="*/ 2290463 h 4596808"/>
              <a:gd name="connsiteX8" fmla="*/ 10933954 w 11288682"/>
              <a:gd name="connsiteY8" fmla="*/ 4298923 h 4596808"/>
              <a:gd name="connsiteX9" fmla="*/ 8560426 w 11288682"/>
              <a:gd name="connsiteY9" fmla="*/ 4590753 h 4596808"/>
              <a:gd name="connsiteX10" fmla="*/ 5656452 w 11288682"/>
              <a:gd name="connsiteY10" fmla="*/ 3155842 h 4596808"/>
              <a:gd name="connsiteX11" fmla="*/ 2722199 w 11288682"/>
              <a:gd name="connsiteY11" fmla="*/ 4596808 h 4596808"/>
              <a:gd name="connsiteX12" fmla="*/ 378950 w 11288682"/>
              <a:gd name="connsiteY12" fmla="*/ 4286811 h 4596808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88682" h="4609193">
                <a:moveTo>
                  <a:pt x="378950" y="4286811"/>
                </a:moveTo>
                <a:cubicBezTo>
                  <a:pt x="646249" y="3734401"/>
                  <a:pt x="683434" y="2897375"/>
                  <a:pt x="0" y="2302574"/>
                </a:cubicBezTo>
                <a:cubicBezTo>
                  <a:pt x="305608" y="2053815"/>
                  <a:pt x="871612" y="1332716"/>
                  <a:pt x="389989" y="339115"/>
                </a:cubicBezTo>
                <a:cubicBezTo>
                  <a:pt x="1129306" y="516747"/>
                  <a:pt x="1844399" y="615655"/>
                  <a:pt x="2735106" y="0"/>
                </a:cubicBezTo>
                <a:cubicBezTo>
                  <a:pt x="3502997" y="571916"/>
                  <a:pt x="4622114" y="677547"/>
                  <a:pt x="5656452" y="8060"/>
                </a:cubicBezTo>
                <a:cubicBezTo>
                  <a:pt x="6234599" y="467620"/>
                  <a:pt x="7551534" y="793955"/>
                  <a:pt x="8571742" y="24223"/>
                </a:cubicBezTo>
                <a:cubicBezTo>
                  <a:pt x="8998184" y="302781"/>
                  <a:pt x="9860631" y="702453"/>
                  <a:pt x="10941082" y="333059"/>
                </a:cubicBezTo>
                <a:cubicBezTo>
                  <a:pt x="10681500" y="737247"/>
                  <a:pt x="10591475" y="1631939"/>
                  <a:pt x="11288682" y="2290463"/>
                </a:cubicBezTo>
                <a:cubicBezTo>
                  <a:pt x="10952436" y="2620834"/>
                  <a:pt x="10476912" y="3435655"/>
                  <a:pt x="10933954" y="4298923"/>
                </a:cubicBezTo>
                <a:cubicBezTo>
                  <a:pt x="10554561" y="4117641"/>
                  <a:pt x="9454547" y="3954525"/>
                  <a:pt x="8560426" y="4590753"/>
                </a:cubicBezTo>
                <a:cubicBezTo>
                  <a:pt x="7301764" y="3749112"/>
                  <a:pt x="6067325" y="4257875"/>
                  <a:pt x="5656452" y="4609193"/>
                </a:cubicBezTo>
                <a:cubicBezTo>
                  <a:pt x="4956927" y="4029780"/>
                  <a:pt x="3561004" y="3934817"/>
                  <a:pt x="2722199" y="4596808"/>
                </a:cubicBezTo>
                <a:cubicBezTo>
                  <a:pt x="1844226" y="3960581"/>
                  <a:pt x="833029" y="4111584"/>
                  <a:pt x="378950" y="42868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0B2988C-8535-E343-90C9-63881AEEDD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3819" y="5949862"/>
            <a:ext cx="4058781" cy="69806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70000"/>
              </a:lnSpc>
              <a:buNone/>
              <a:defRPr sz="2100" b="0" i="0">
                <a:latin typeface="Agrandir Medium" pitchFamily="2" charset="77"/>
              </a:defRPr>
            </a:lvl1pPr>
          </a:lstStyle>
          <a:p>
            <a:pPr lvl="0"/>
            <a:r>
              <a:rPr lang="en-US" dirty="0"/>
              <a:t>Presentation template</a:t>
            </a:r>
          </a:p>
          <a:p>
            <a:pPr lvl="0"/>
            <a:r>
              <a:rPr lang="en-US" dirty="0"/>
              <a:t>Prepared for </a:t>
            </a:r>
            <a:r>
              <a:rPr lang="en-US" dirty="0" err="1"/>
              <a:t>Lubd</a:t>
            </a:r>
            <a:r>
              <a:rPr lang="en-US" dirty="0"/>
              <a:t> Makati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70A7F-2D4E-064D-BAEF-DE4986260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15" y="6205327"/>
            <a:ext cx="1430230" cy="388729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174C3EE-3DFC-6741-A3BF-7C176C3F00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3662" y="6356192"/>
            <a:ext cx="1844675" cy="21907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100" b="0" i="0">
                <a:latin typeface="Agrandir Medium" pitchFamily="2" charset="77"/>
              </a:defRPr>
            </a:lvl1pPr>
          </a:lstStyle>
          <a:p>
            <a:pPr lvl="0"/>
            <a:r>
              <a:rPr lang="en-US" dirty="0"/>
              <a:t>25/01/2020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A109BF-EF9C-0C41-8447-4F06FD1089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0725" y="2060914"/>
            <a:ext cx="8210550" cy="16493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PORTFOLIO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5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5C1F0DE5-9194-BC44-9FF1-0DC9F7894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8044" y="397339"/>
            <a:ext cx="11262892" cy="4586444"/>
          </a:xfrm>
          <a:custGeom>
            <a:avLst/>
            <a:gdLst>
              <a:gd name="connsiteX0" fmla="*/ 0 w 9334500"/>
              <a:gd name="connsiteY0" fmla="*/ 0 h 4635500"/>
              <a:gd name="connsiteX1" fmla="*/ 9334500 w 9334500"/>
              <a:gd name="connsiteY1" fmla="*/ 0 h 4635500"/>
              <a:gd name="connsiteX2" fmla="*/ 9334500 w 9334500"/>
              <a:gd name="connsiteY2" fmla="*/ 4635500 h 4635500"/>
              <a:gd name="connsiteX3" fmla="*/ 0 w 9334500"/>
              <a:gd name="connsiteY3" fmla="*/ 4635500 h 4635500"/>
              <a:gd name="connsiteX4" fmla="*/ 0 w 9334500"/>
              <a:gd name="connsiteY4" fmla="*/ 0 h 4635500"/>
              <a:gd name="connsiteX0" fmla="*/ 7046 w 9341546"/>
              <a:gd name="connsiteY0" fmla="*/ 0 h 4635500"/>
              <a:gd name="connsiteX1" fmla="*/ 9341546 w 9341546"/>
              <a:gd name="connsiteY1" fmla="*/ 0 h 4635500"/>
              <a:gd name="connsiteX2" fmla="*/ 9341546 w 9341546"/>
              <a:gd name="connsiteY2" fmla="*/ 4635500 h 4635500"/>
              <a:gd name="connsiteX3" fmla="*/ 7046 w 9341546"/>
              <a:gd name="connsiteY3" fmla="*/ 4635500 h 4635500"/>
              <a:gd name="connsiteX4" fmla="*/ 0 w 9341546"/>
              <a:gd name="connsiteY4" fmla="*/ 3116284 h 4635500"/>
              <a:gd name="connsiteX5" fmla="*/ 7046 w 9341546"/>
              <a:gd name="connsiteY5" fmla="*/ 0 h 4635500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1784959 w 9341546"/>
              <a:gd name="connsiteY3" fmla="*/ 4638197 h 4638197"/>
              <a:gd name="connsiteX4" fmla="*/ 7046 w 9341546"/>
              <a:gd name="connsiteY4" fmla="*/ 4635500 h 4638197"/>
              <a:gd name="connsiteX5" fmla="*/ 0 w 9341546"/>
              <a:gd name="connsiteY5" fmla="*/ 3116284 h 4638197"/>
              <a:gd name="connsiteX6" fmla="*/ 7046 w 9341546"/>
              <a:gd name="connsiteY6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3709096 w 9341546"/>
              <a:gd name="connsiteY3" fmla="*/ 4636965 h 4638197"/>
              <a:gd name="connsiteX4" fmla="*/ 1784959 w 9341546"/>
              <a:gd name="connsiteY4" fmla="*/ 4638197 h 4638197"/>
              <a:gd name="connsiteX5" fmla="*/ 7046 w 9341546"/>
              <a:gd name="connsiteY5" fmla="*/ 4635500 h 4638197"/>
              <a:gd name="connsiteX6" fmla="*/ 0 w 9341546"/>
              <a:gd name="connsiteY6" fmla="*/ 3116284 h 4638197"/>
              <a:gd name="connsiteX7" fmla="*/ 7046 w 9341546"/>
              <a:gd name="connsiteY7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5627773 w 9341546"/>
              <a:gd name="connsiteY3" fmla="*/ 4636965 h 4638197"/>
              <a:gd name="connsiteX4" fmla="*/ 3709096 w 9341546"/>
              <a:gd name="connsiteY4" fmla="*/ 4636965 h 4638197"/>
              <a:gd name="connsiteX5" fmla="*/ 1784959 w 9341546"/>
              <a:gd name="connsiteY5" fmla="*/ 4638197 h 4638197"/>
              <a:gd name="connsiteX6" fmla="*/ 7046 w 9341546"/>
              <a:gd name="connsiteY6" fmla="*/ 4635500 h 4638197"/>
              <a:gd name="connsiteX7" fmla="*/ 0 w 9341546"/>
              <a:gd name="connsiteY7" fmla="*/ 3116284 h 4638197"/>
              <a:gd name="connsiteX8" fmla="*/ 7046 w 9341546"/>
              <a:gd name="connsiteY8" fmla="*/ 0 h 4638197"/>
              <a:gd name="connsiteX0" fmla="*/ 7046 w 9341546"/>
              <a:gd name="connsiteY0" fmla="*/ 0 h 4638197"/>
              <a:gd name="connsiteX1" fmla="*/ 9341546 w 9341546"/>
              <a:gd name="connsiteY1" fmla="*/ 0 h 4638197"/>
              <a:gd name="connsiteX2" fmla="*/ 9341546 w 9341546"/>
              <a:gd name="connsiteY2" fmla="*/ 4635500 h 4638197"/>
              <a:gd name="connsiteX3" fmla="*/ 7546450 w 9341546"/>
              <a:gd name="connsiteY3" fmla="*/ 4636965 h 4638197"/>
              <a:gd name="connsiteX4" fmla="*/ 5627773 w 9341546"/>
              <a:gd name="connsiteY4" fmla="*/ 4636965 h 4638197"/>
              <a:gd name="connsiteX5" fmla="*/ 3709096 w 9341546"/>
              <a:gd name="connsiteY5" fmla="*/ 4636965 h 4638197"/>
              <a:gd name="connsiteX6" fmla="*/ 1784959 w 9341546"/>
              <a:gd name="connsiteY6" fmla="*/ 4638197 h 4638197"/>
              <a:gd name="connsiteX7" fmla="*/ 7046 w 9341546"/>
              <a:gd name="connsiteY7" fmla="*/ 4635500 h 4638197"/>
              <a:gd name="connsiteX8" fmla="*/ 0 w 9341546"/>
              <a:gd name="connsiteY8" fmla="*/ 3116284 h 4638197"/>
              <a:gd name="connsiteX9" fmla="*/ 7046 w 9341546"/>
              <a:gd name="connsiteY9" fmla="*/ 0 h 4638197"/>
              <a:gd name="connsiteX0" fmla="*/ 694611 w 10029111"/>
              <a:gd name="connsiteY0" fmla="*/ 0 h 4638197"/>
              <a:gd name="connsiteX1" fmla="*/ 10029111 w 10029111"/>
              <a:gd name="connsiteY1" fmla="*/ 0 h 4638197"/>
              <a:gd name="connsiteX2" fmla="*/ 10029111 w 10029111"/>
              <a:gd name="connsiteY2" fmla="*/ 4635500 h 4638197"/>
              <a:gd name="connsiteX3" fmla="*/ 8234015 w 10029111"/>
              <a:gd name="connsiteY3" fmla="*/ 4636965 h 4638197"/>
              <a:gd name="connsiteX4" fmla="*/ 6315338 w 10029111"/>
              <a:gd name="connsiteY4" fmla="*/ 4636965 h 4638197"/>
              <a:gd name="connsiteX5" fmla="*/ 4396661 w 10029111"/>
              <a:gd name="connsiteY5" fmla="*/ 4636965 h 4638197"/>
              <a:gd name="connsiteX6" fmla="*/ 2472524 w 10029111"/>
              <a:gd name="connsiteY6" fmla="*/ 4638197 h 4638197"/>
              <a:gd name="connsiteX7" fmla="*/ 694611 w 10029111"/>
              <a:gd name="connsiteY7" fmla="*/ 4635500 h 4638197"/>
              <a:gd name="connsiteX8" fmla="*/ 687565 w 10029111"/>
              <a:gd name="connsiteY8" fmla="*/ 3116284 h 4638197"/>
              <a:gd name="connsiteX9" fmla="*/ 684353 w 10029111"/>
              <a:gd name="connsiteY9" fmla="*/ 1499088 h 4638197"/>
              <a:gd name="connsiteX10" fmla="*/ 694611 w 10029111"/>
              <a:gd name="connsiteY10" fmla="*/ 0 h 4638197"/>
              <a:gd name="connsiteX0" fmla="*/ 694611 w 10029111"/>
              <a:gd name="connsiteY0" fmla="*/ 5373 h 4643570"/>
              <a:gd name="connsiteX1" fmla="*/ 2474077 w 10029111"/>
              <a:gd name="connsiteY1" fmla="*/ 0 h 4643570"/>
              <a:gd name="connsiteX2" fmla="*/ 10029111 w 10029111"/>
              <a:gd name="connsiteY2" fmla="*/ 5373 h 4643570"/>
              <a:gd name="connsiteX3" fmla="*/ 10029111 w 10029111"/>
              <a:gd name="connsiteY3" fmla="*/ 4640873 h 4643570"/>
              <a:gd name="connsiteX4" fmla="*/ 8234015 w 10029111"/>
              <a:gd name="connsiteY4" fmla="*/ 4642338 h 4643570"/>
              <a:gd name="connsiteX5" fmla="*/ 6315338 w 10029111"/>
              <a:gd name="connsiteY5" fmla="*/ 4642338 h 4643570"/>
              <a:gd name="connsiteX6" fmla="*/ 4396661 w 10029111"/>
              <a:gd name="connsiteY6" fmla="*/ 4642338 h 4643570"/>
              <a:gd name="connsiteX7" fmla="*/ 2472524 w 10029111"/>
              <a:gd name="connsiteY7" fmla="*/ 4643570 h 4643570"/>
              <a:gd name="connsiteX8" fmla="*/ 694611 w 10029111"/>
              <a:gd name="connsiteY8" fmla="*/ 4640873 h 4643570"/>
              <a:gd name="connsiteX9" fmla="*/ 687565 w 10029111"/>
              <a:gd name="connsiteY9" fmla="*/ 3121657 h 4643570"/>
              <a:gd name="connsiteX10" fmla="*/ 684353 w 10029111"/>
              <a:gd name="connsiteY10" fmla="*/ 1504461 h 4643570"/>
              <a:gd name="connsiteX11" fmla="*/ 694611 w 10029111"/>
              <a:gd name="connsiteY11" fmla="*/ 5373 h 4643570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10029111 w 10029111"/>
              <a:gd name="connsiteY3" fmla="*/ 9281 h 4647478"/>
              <a:gd name="connsiteX4" fmla="*/ 10029111 w 10029111"/>
              <a:gd name="connsiteY4" fmla="*/ 4644781 h 4647478"/>
              <a:gd name="connsiteX5" fmla="*/ 8234015 w 10029111"/>
              <a:gd name="connsiteY5" fmla="*/ 4646246 h 4647478"/>
              <a:gd name="connsiteX6" fmla="*/ 6315338 w 10029111"/>
              <a:gd name="connsiteY6" fmla="*/ 4646246 h 4647478"/>
              <a:gd name="connsiteX7" fmla="*/ 4396661 w 10029111"/>
              <a:gd name="connsiteY7" fmla="*/ 4646246 h 4647478"/>
              <a:gd name="connsiteX8" fmla="*/ 2472524 w 10029111"/>
              <a:gd name="connsiteY8" fmla="*/ 4647478 h 4647478"/>
              <a:gd name="connsiteX9" fmla="*/ 694611 w 10029111"/>
              <a:gd name="connsiteY9" fmla="*/ 4644781 h 4647478"/>
              <a:gd name="connsiteX10" fmla="*/ 687565 w 10029111"/>
              <a:gd name="connsiteY10" fmla="*/ 3125565 h 4647478"/>
              <a:gd name="connsiteX11" fmla="*/ 684353 w 10029111"/>
              <a:gd name="connsiteY11" fmla="*/ 1508369 h 4647478"/>
              <a:gd name="connsiteX12" fmla="*/ 694611 w 10029111"/>
              <a:gd name="connsiteY12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10029111 w 10029111"/>
              <a:gd name="connsiteY4" fmla="*/ 9281 h 4647478"/>
              <a:gd name="connsiteX5" fmla="*/ 10029111 w 10029111"/>
              <a:gd name="connsiteY5" fmla="*/ 4644781 h 4647478"/>
              <a:gd name="connsiteX6" fmla="*/ 8234015 w 10029111"/>
              <a:gd name="connsiteY6" fmla="*/ 4646246 h 4647478"/>
              <a:gd name="connsiteX7" fmla="*/ 6315338 w 10029111"/>
              <a:gd name="connsiteY7" fmla="*/ 4646246 h 4647478"/>
              <a:gd name="connsiteX8" fmla="*/ 4396661 w 10029111"/>
              <a:gd name="connsiteY8" fmla="*/ 4646246 h 4647478"/>
              <a:gd name="connsiteX9" fmla="*/ 2472524 w 10029111"/>
              <a:gd name="connsiteY9" fmla="*/ 4647478 h 4647478"/>
              <a:gd name="connsiteX10" fmla="*/ 694611 w 10029111"/>
              <a:gd name="connsiteY10" fmla="*/ 4644781 h 4647478"/>
              <a:gd name="connsiteX11" fmla="*/ 687565 w 10029111"/>
              <a:gd name="connsiteY11" fmla="*/ 3125565 h 4647478"/>
              <a:gd name="connsiteX12" fmla="*/ 684353 w 10029111"/>
              <a:gd name="connsiteY12" fmla="*/ 1508369 h 4647478"/>
              <a:gd name="connsiteX13" fmla="*/ 694611 w 10029111"/>
              <a:gd name="connsiteY13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9111 w 10029111"/>
              <a:gd name="connsiteY6" fmla="*/ 4644781 h 4647478"/>
              <a:gd name="connsiteX7" fmla="*/ 8234015 w 10029111"/>
              <a:gd name="connsiteY7" fmla="*/ 4646246 h 4647478"/>
              <a:gd name="connsiteX8" fmla="*/ 6315338 w 10029111"/>
              <a:gd name="connsiteY8" fmla="*/ 4646246 h 4647478"/>
              <a:gd name="connsiteX9" fmla="*/ 4396661 w 10029111"/>
              <a:gd name="connsiteY9" fmla="*/ 4646246 h 4647478"/>
              <a:gd name="connsiteX10" fmla="*/ 2472524 w 10029111"/>
              <a:gd name="connsiteY10" fmla="*/ 4647478 h 4647478"/>
              <a:gd name="connsiteX11" fmla="*/ 694611 w 10029111"/>
              <a:gd name="connsiteY11" fmla="*/ 4644781 h 4647478"/>
              <a:gd name="connsiteX12" fmla="*/ 687565 w 10029111"/>
              <a:gd name="connsiteY12" fmla="*/ 3125565 h 4647478"/>
              <a:gd name="connsiteX13" fmla="*/ 684353 w 10029111"/>
              <a:gd name="connsiteY13" fmla="*/ 1508369 h 4647478"/>
              <a:gd name="connsiteX14" fmla="*/ 694611 w 10029111"/>
              <a:gd name="connsiteY14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29111 w 10029111"/>
              <a:gd name="connsiteY7" fmla="*/ 4644781 h 4647478"/>
              <a:gd name="connsiteX8" fmla="*/ 8234015 w 10029111"/>
              <a:gd name="connsiteY8" fmla="*/ 4646246 h 4647478"/>
              <a:gd name="connsiteX9" fmla="*/ 6315338 w 10029111"/>
              <a:gd name="connsiteY9" fmla="*/ 4646246 h 4647478"/>
              <a:gd name="connsiteX10" fmla="*/ 4396661 w 10029111"/>
              <a:gd name="connsiteY10" fmla="*/ 4646246 h 4647478"/>
              <a:gd name="connsiteX11" fmla="*/ 2472524 w 10029111"/>
              <a:gd name="connsiteY11" fmla="*/ 4647478 h 4647478"/>
              <a:gd name="connsiteX12" fmla="*/ 694611 w 10029111"/>
              <a:gd name="connsiteY12" fmla="*/ 4644781 h 4647478"/>
              <a:gd name="connsiteX13" fmla="*/ 687565 w 10029111"/>
              <a:gd name="connsiteY13" fmla="*/ 3125565 h 4647478"/>
              <a:gd name="connsiteX14" fmla="*/ 684353 w 10029111"/>
              <a:gd name="connsiteY14" fmla="*/ 1508369 h 4647478"/>
              <a:gd name="connsiteX15" fmla="*/ 694611 w 10029111"/>
              <a:gd name="connsiteY15" fmla="*/ 9281 h 4647478"/>
              <a:gd name="connsiteX0" fmla="*/ 694611 w 10159222"/>
              <a:gd name="connsiteY0" fmla="*/ 9281 h 4647478"/>
              <a:gd name="connsiteX1" fmla="*/ 2474077 w 10159222"/>
              <a:gd name="connsiteY1" fmla="*/ 3908 h 4647478"/>
              <a:gd name="connsiteX2" fmla="*/ 4392754 w 10159222"/>
              <a:gd name="connsiteY2" fmla="*/ 0 h 4647478"/>
              <a:gd name="connsiteX3" fmla="*/ 6311431 w 10159222"/>
              <a:gd name="connsiteY3" fmla="*/ 0 h 4647478"/>
              <a:gd name="connsiteX4" fmla="*/ 8234016 w 10159222"/>
              <a:gd name="connsiteY4" fmla="*/ 0 h 4647478"/>
              <a:gd name="connsiteX5" fmla="*/ 10029111 w 10159222"/>
              <a:gd name="connsiteY5" fmla="*/ 9281 h 4647478"/>
              <a:gd name="connsiteX6" fmla="*/ 10023739 w 10159222"/>
              <a:gd name="connsiteY6" fmla="*/ 1516185 h 4647478"/>
              <a:gd name="connsiteX7" fmla="*/ 10019831 w 10159222"/>
              <a:gd name="connsiteY7" fmla="*/ 3137877 h 4647478"/>
              <a:gd name="connsiteX8" fmla="*/ 10029111 w 10159222"/>
              <a:gd name="connsiteY8" fmla="*/ 4644781 h 4647478"/>
              <a:gd name="connsiteX9" fmla="*/ 8234015 w 10159222"/>
              <a:gd name="connsiteY9" fmla="*/ 4646246 h 4647478"/>
              <a:gd name="connsiteX10" fmla="*/ 6315338 w 10159222"/>
              <a:gd name="connsiteY10" fmla="*/ 4646246 h 4647478"/>
              <a:gd name="connsiteX11" fmla="*/ 4396661 w 10159222"/>
              <a:gd name="connsiteY11" fmla="*/ 4646246 h 4647478"/>
              <a:gd name="connsiteX12" fmla="*/ 2472524 w 10159222"/>
              <a:gd name="connsiteY12" fmla="*/ 4647478 h 4647478"/>
              <a:gd name="connsiteX13" fmla="*/ 694611 w 10159222"/>
              <a:gd name="connsiteY13" fmla="*/ 4644781 h 4647478"/>
              <a:gd name="connsiteX14" fmla="*/ 687565 w 10159222"/>
              <a:gd name="connsiteY14" fmla="*/ 3125565 h 4647478"/>
              <a:gd name="connsiteX15" fmla="*/ 684353 w 10159222"/>
              <a:gd name="connsiteY15" fmla="*/ 1508369 h 4647478"/>
              <a:gd name="connsiteX16" fmla="*/ 694611 w 10159222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9111"/>
              <a:gd name="connsiteY0" fmla="*/ 9281 h 4647478"/>
              <a:gd name="connsiteX1" fmla="*/ 2474077 w 10029111"/>
              <a:gd name="connsiteY1" fmla="*/ 3908 h 4647478"/>
              <a:gd name="connsiteX2" fmla="*/ 4392754 w 10029111"/>
              <a:gd name="connsiteY2" fmla="*/ 0 h 4647478"/>
              <a:gd name="connsiteX3" fmla="*/ 6311431 w 10029111"/>
              <a:gd name="connsiteY3" fmla="*/ 0 h 4647478"/>
              <a:gd name="connsiteX4" fmla="*/ 8234016 w 10029111"/>
              <a:gd name="connsiteY4" fmla="*/ 0 h 4647478"/>
              <a:gd name="connsiteX5" fmla="*/ 10029111 w 10029111"/>
              <a:gd name="connsiteY5" fmla="*/ 9281 h 4647478"/>
              <a:gd name="connsiteX6" fmla="*/ 10023739 w 10029111"/>
              <a:gd name="connsiteY6" fmla="*/ 1516185 h 4647478"/>
              <a:gd name="connsiteX7" fmla="*/ 10019831 w 10029111"/>
              <a:gd name="connsiteY7" fmla="*/ 3137877 h 4647478"/>
              <a:gd name="connsiteX8" fmla="*/ 9782927 w 10029111"/>
              <a:gd name="connsiteY8" fmla="*/ 4445488 h 4647478"/>
              <a:gd name="connsiteX9" fmla="*/ 8234015 w 10029111"/>
              <a:gd name="connsiteY9" fmla="*/ 4646246 h 4647478"/>
              <a:gd name="connsiteX10" fmla="*/ 6315338 w 10029111"/>
              <a:gd name="connsiteY10" fmla="*/ 4646246 h 4647478"/>
              <a:gd name="connsiteX11" fmla="*/ 4396661 w 10029111"/>
              <a:gd name="connsiteY11" fmla="*/ 4646246 h 4647478"/>
              <a:gd name="connsiteX12" fmla="*/ 2472524 w 10029111"/>
              <a:gd name="connsiteY12" fmla="*/ 4647478 h 4647478"/>
              <a:gd name="connsiteX13" fmla="*/ 694611 w 10029111"/>
              <a:gd name="connsiteY13" fmla="*/ 4644781 h 4647478"/>
              <a:gd name="connsiteX14" fmla="*/ 687565 w 10029111"/>
              <a:gd name="connsiteY14" fmla="*/ 3125565 h 4647478"/>
              <a:gd name="connsiteX15" fmla="*/ 684353 w 10029111"/>
              <a:gd name="connsiteY15" fmla="*/ 1508369 h 4647478"/>
              <a:gd name="connsiteX16" fmla="*/ 694611 w 10029111"/>
              <a:gd name="connsiteY16" fmla="*/ 9281 h 4647478"/>
              <a:gd name="connsiteX0" fmla="*/ 694611 w 10023748"/>
              <a:gd name="connsiteY0" fmla="*/ 9281 h 4647478"/>
              <a:gd name="connsiteX1" fmla="*/ 2474077 w 10023748"/>
              <a:gd name="connsiteY1" fmla="*/ 3908 h 4647478"/>
              <a:gd name="connsiteX2" fmla="*/ 4392754 w 10023748"/>
              <a:gd name="connsiteY2" fmla="*/ 0 h 4647478"/>
              <a:gd name="connsiteX3" fmla="*/ 6311431 w 10023748"/>
              <a:gd name="connsiteY3" fmla="*/ 0 h 4647478"/>
              <a:gd name="connsiteX4" fmla="*/ 8234016 w 10023748"/>
              <a:gd name="connsiteY4" fmla="*/ 0 h 4647478"/>
              <a:gd name="connsiteX5" fmla="*/ 9786834 w 10023748"/>
              <a:gd name="connsiteY5" fmla="*/ 208573 h 4647478"/>
              <a:gd name="connsiteX6" fmla="*/ 10023739 w 10023748"/>
              <a:gd name="connsiteY6" fmla="*/ 1516185 h 4647478"/>
              <a:gd name="connsiteX7" fmla="*/ 10019831 w 10023748"/>
              <a:gd name="connsiteY7" fmla="*/ 3137877 h 4647478"/>
              <a:gd name="connsiteX8" fmla="*/ 9782927 w 10023748"/>
              <a:gd name="connsiteY8" fmla="*/ 4445488 h 4647478"/>
              <a:gd name="connsiteX9" fmla="*/ 8234015 w 10023748"/>
              <a:gd name="connsiteY9" fmla="*/ 4646246 h 4647478"/>
              <a:gd name="connsiteX10" fmla="*/ 6315338 w 10023748"/>
              <a:gd name="connsiteY10" fmla="*/ 4646246 h 4647478"/>
              <a:gd name="connsiteX11" fmla="*/ 4396661 w 10023748"/>
              <a:gd name="connsiteY11" fmla="*/ 4646246 h 4647478"/>
              <a:gd name="connsiteX12" fmla="*/ 2472524 w 10023748"/>
              <a:gd name="connsiteY12" fmla="*/ 4647478 h 4647478"/>
              <a:gd name="connsiteX13" fmla="*/ 694611 w 10023748"/>
              <a:gd name="connsiteY13" fmla="*/ 4644781 h 4647478"/>
              <a:gd name="connsiteX14" fmla="*/ 687565 w 10023748"/>
              <a:gd name="connsiteY14" fmla="*/ 3125565 h 4647478"/>
              <a:gd name="connsiteX15" fmla="*/ 684353 w 10023748"/>
              <a:gd name="connsiteY15" fmla="*/ 1508369 h 4647478"/>
              <a:gd name="connsiteX16" fmla="*/ 694611 w 10023748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694611 w 10023739"/>
              <a:gd name="connsiteY0" fmla="*/ 9281 h 4647478"/>
              <a:gd name="connsiteX1" fmla="*/ 2474077 w 10023739"/>
              <a:gd name="connsiteY1" fmla="*/ 3908 h 4647478"/>
              <a:gd name="connsiteX2" fmla="*/ 4392754 w 10023739"/>
              <a:gd name="connsiteY2" fmla="*/ 0 h 4647478"/>
              <a:gd name="connsiteX3" fmla="*/ 6311431 w 10023739"/>
              <a:gd name="connsiteY3" fmla="*/ 0 h 4647478"/>
              <a:gd name="connsiteX4" fmla="*/ 8234016 w 10023739"/>
              <a:gd name="connsiteY4" fmla="*/ 0 h 4647478"/>
              <a:gd name="connsiteX5" fmla="*/ 9786834 w 10023739"/>
              <a:gd name="connsiteY5" fmla="*/ 208573 h 4647478"/>
              <a:gd name="connsiteX6" fmla="*/ 10023739 w 10023739"/>
              <a:gd name="connsiteY6" fmla="*/ 1516185 h 4647478"/>
              <a:gd name="connsiteX7" fmla="*/ 10019831 w 10023739"/>
              <a:gd name="connsiteY7" fmla="*/ 3137877 h 4647478"/>
              <a:gd name="connsiteX8" fmla="*/ 9782927 w 10023739"/>
              <a:gd name="connsiteY8" fmla="*/ 4445488 h 4647478"/>
              <a:gd name="connsiteX9" fmla="*/ 8234015 w 10023739"/>
              <a:gd name="connsiteY9" fmla="*/ 4646246 h 4647478"/>
              <a:gd name="connsiteX10" fmla="*/ 6315338 w 10023739"/>
              <a:gd name="connsiteY10" fmla="*/ 4646246 h 4647478"/>
              <a:gd name="connsiteX11" fmla="*/ 4396661 w 10023739"/>
              <a:gd name="connsiteY11" fmla="*/ 4646246 h 4647478"/>
              <a:gd name="connsiteX12" fmla="*/ 2472524 w 10023739"/>
              <a:gd name="connsiteY12" fmla="*/ 4647478 h 4647478"/>
              <a:gd name="connsiteX13" fmla="*/ 694611 w 10023739"/>
              <a:gd name="connsiteY13" fmla="*/ 4644781 h 4647478"/>
              <a:gd name="connsiteX14" fmla="*/ 687565 w 10023739"/>
              <a:gd name="connsiteY14" fmla="*/ 3125565 h 4647478"/>
              <a:gd name="connsiteX15" fmla="*/ 684353 w 10023739"/>
              <a:gd name="connsiteY15" fmla="*/ 1508369 h 4647478"/>
              <a:gd name="connsiteX16" fmla="*/ 694611 w 10023739"/>
              <a:gd name="connsiteY16" fmla="*/ 92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761584 w 9856250"/>
              <a:gd name="connsiteY0" fmla="*/ 212481 h 4647478"/>
              <a:gd name="connsiteX1" fmla="*/ 2306588 w 9856250"/>
              <a:gd name="connsiteY1" fmla="*/ 3908 h 4647478"/>
              <a:gd name="connsiteX2" fmla="*/ 4225265 w 9856250"/>
              <a:gd name="connsiteY2" fmla="*/ 0 h 4647478"/>
              <a:gd name="connsiteX3" fmla="*/ 6143942 w 9856250"/>
              <a:gd name="connsiteY3" fmla="*/ 0 h 4647478"/>
              <a:gd name="connsiteX4" fmla="*/ 8066527 w 9856250"/>
              <a:gd name="connsiteY4" fmla="*/ 0 h 4647478"/>
              <a:gd name="connsiteX5" fmla="*/ 9619345 w 9856250"/>
              <a:gd name="connsiteY5" fmla="*/ 208573 h 4647478"/>
              <a:gd name="connsiteX6" fmla="*/ 9856250 w 9856250"/>
              <a:gd name="connsiteY6" fmla="*/ 1516185 h 4647478"/>
              <a:gd name="connsiteX7" fmla="*/ 9852342 w 9856250"/>
              <a:gd name="connsiteY7" fmla="*/ 3137877 h 4647478"/>
              <a:gd name="connsiteX8" fmla="*/ 9615438 w 9856250"/>
              <a:gd name="connsiteY8" fmla="*/ 4445488 h 4647478"/>
              <a:gd name="connsiteX9" fmla="*/ 8066526 w 9856250"/>
              <a:gd name="connsiteY9" fmla="*/ 4646246 h 4647478"/>
              <a:gd name="connsiteX10" fmla="*/ 6147849 w 9856250"/>
              <a:gd name="connsiteY10" fmla="*/ 4646246 h 4647478"/>
              <a:gd name="connsiteX11" fmla="*/ 4229172 w 9856250"/>
              <a:gd name="connsiteY11" fmla="*/ 4646246 h 4647478"/>
              <a:gd name="connsiteX12" fmla="*/ 2305035 w 9856250"/>
              <a:gd name="connsiteY12" fmla="*/ 4647478 h 4647478"/>
              <a:gd name="connsiteX13" fmla="*/ 527122 w 9856250"/>
              <a:gd name="connsiteY13" fmla="*/ 4644781 h 4647478"/>
              <a:gd name="connsiteX14" fmla="*/ 520076 w 9856250"/>
              <a:gd name="connsiteY14" fmla="*/ 3125565 h 4647478"/>
              <a:gd name="connsiteX15" fmla="*/ 516864 w 9856250"/>
              <a:gd name="connsiteY15" fmla="*/ 1508369 h 4647478"/>
              <a:gd name="connsiteX16" fmla="*/ 761584 w 9856250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08369 h 4647478"/>
              <a:gd name="connsiteX16" fmla="*/ 245009 w 9339675"/>
              <a:gd name="connsiteY16" fmla="*/ 212481 h 4647478"/>
              <a:gd name="connsiteX0" fmla="*/ 245009 w 9339675"/>
              <a:gd name="connsiteY0" fmla="*/ 212481 h 4647478"/>
              <a:gd name="connsiteX1" fmla="*/ 1790013 w 9339675"/>
              <a:gd name="connsiteY1" fmla="*/ 3908 h 4647478"/>
              <a:gd name="connsiteX2" fmla="*/ 3708690 w 9339675"/>
              <a:gd name="connsiteY2" fmla="*/ 0 h 4647478"/>
              <a:gd name="connsiteX3" fmla="*/ 5627367 w 9339675"/>
              <a:gd name="connsiteY3" fmla="*/ 0 h 4647478"/>
              <a:gd name="connsiteX4" fmla="*/ 7549952 w 9339675"/>
              <a:gd name="connsiteY4" fmla="*/ 0 h 4647478"/>
              <a:gd name="connsiteX5" fmla="*/ 9102770 w 9339675"/>
              <a:gd name="connsiteY5" fmla="*/ 208573 h 4647478"/>
              <a:gd name="connsiteX6" fmla="*/ 9339675 w 9339675"/>
              <a:gd name="connsiteY6" fmla="*/ 1516185 h 4647478"/>
              <a:gd name="connsiteX7" fmla="*/ 9335767 w 9339675"/>
              <a:gd name="connsiteY7" fmla="*/ 3137877 h 4647478"/>
              <a:gd name="connsiteX8" fmla="*/ 9098863 w 9339675"/>
              <a:gd name="connsiteY8" fmla="*/ 4445488 h 4647478"/>
              <a:gd name="connsiteX9" fmla="*/ 7549951 w 9339675"/>
              <a:gd name="connsiteY9" fmla="*/ 4646246 h 4647478"/>
              <a:gd name="connsiteX10" fmla="*/ 5631274 w 9339675"/>
              <a:gd name="connsiteY10" fmla="*/ 4646246 h 4647478"/>
              <a:gd name="connsiteX11" fmla="*/ 3712597 w 9339675"/>
              <a:gd name="connsiteY11" fmla="*/ 4646246 h 4647478"/>
              <a:gd name="connsiteX12" fmla="*/ 1788460 w 9339675"/>
              <a:gd name="connsiteY12" fmla="*/ 4647478 h 4647478"/>
              <a:gd name="connsiteX13" fmla="*/ 10547 w 9339675"/>
              <a:gd name="connsiteY13" fmla="*/ 4644781 h 4647478"/>
              <a:gd name="connsiteX14" fmla="*/ 3501 w 9339675"/>
              <a:gd name="connsiteY14" fmla="*/ 3125565 h 4647478"/>
              <a:gd name="connsiteX15" fmla="*/ 289 w 9339675"/>
              <a:gd name="connsiteY15" fmla="*/ 1524000 h 4647478"/>
              <a:gd name="connsiteX16" fmla="*/ 245009 w 9339675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10258 w 9339386"/>
              <a:gd name="connsiteY13" fmla="*/ 46447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4720 w 9339386"/>
              <a:gd name="connsiteY0" fmla="*/ 212481 h 4647478"/>
              <a:gd name="connsiteX1" fmla="*/ 1789724 w 9339386"/>
              <a:gd name="connsiteY1" fmla="*/ 3908 h 4647478"/>
              <a:gd name="connsiteX2" fmla="*/ 3708401 w 9339386"/>
              <a:gd name="connsiteY2" fmla="*/ 0 h 4647478"/>
              <a:gd name="connsiteX3" fmla="*/ 5627078 w 9339386"/>
              <a:gd name="connsiteY3" fmla="*/ 0 h 4647478"/>
              <a:gd name="connsiteX4" fmla="*/ 7549663 w 9339386"/>
              <a:gd name="connsiteY4" fmla="*/ 0 h 4647478"/>
              <a:gd name="connsiteX5" fmla="*/ 9102481 w 9339386"/>
              <a:gd name="connsiteY5" fmla="*/ 208573 h 4647478"/>
              <a:gd name="connsiteX6" fmla="*/ 9339386 w 9339386"/>
              <a:gd name="connsiteY6" fmla="*/ 1516185 h 4647478"/>
              <a:gd name="connsiteX7" fmla="*/ 9335478 w 9339386"/>
              <a:gd name="connsiteY7" fmla="*/ 3137877 h 4647478"/>
              <a:gd name="connsiteX8" fmla="*/ 9098574 w 9339386"/>
              <a:gd name="connsiteY8" fmla="*/ 4445488 h 4647478"/>
              <a:gd name="connsiteX9" fmla="*/ 7549662 w 9339386"/>
              <a:gd name="connsiteY9" fmla="*/ 4646246 h 4647478"/>
              <a:gd name="connsiteX10" fmla="*/ 5630985 w 9339386"/>
              <a:gd name="connsiteY10" fmla="*/ 4646246 h 4647478"/>
              <a:gd name="connsiteX11" fmla="*/ 3712308 w 9339386"/>
              <a:gd name="connsiteY11" fmla="*/ 4646246 h 4647478"/>
              <a:gd name="connsiteX12" fmla="*/ 1788171 w 9339386"/>
              <a:gd name="connsiteY12" fmla="*/ 4647478 h 4647478"/>
              <a:gd name="connsiteX13" fmla="*/ 252535 w 9339386"/>
              <a:gd name="connsiteY13" fmla="*/ 4441581 h 4647478"/>
              <a:gd name="connsiteX14" fmla="*/ 3212 w 9339386"/>
              <a:gd name="connsiteY14" fmla="*/ 3125565 h 4647478"/>
              <a:gd name="connsiteX15" fmla="*/ 0 w 9339386"/>
              <a:gd name="connsiteY15" fmla="*/ 1524000 h 4647478"/>
              <a:gd name="connsiteX16" fmla="*/ 244720 w 9339386"/>
              <a:gd name="connsiteY16" fmla="*/ 212481 h 4647478"/>
              <a:gd name="connsiteX0" fmla="*/ 246674 w 9341340"/>
              <a:gd name="connsiteY0" fmla="*/ 212481 h 4647478"/>
              <a:gd name="connsiteX1" fmla="*/ 1791678 w 9341340"/>
              <a:gd name="connsiteY1" fmla="*/ 3908 h 4647478"/>
              <a:gd name="connsiteX2" fmla="*/ 3710355 w 9341340"/>
              <a:gd name="connsiteY2" fmla="*/ 0 h 4647478"/>
              <a:gd name="connsiteX3" fmla="*/ 5629032 w 9341340"/>
              <a:gd name="connsiteY3" fmla="*/ 0 h 4647478"/>
              <a:gd name="connsiteX4" fmla="*/ 7551617 w 9341340"/>
              <a:gd name="connsiteY4" fmla="*/ 0 h 4647478"/>
              <a:gd name="connsiteX5" fmla="*/ 9104435 w 9341340"/>
              <a:gd name="connsiteY5" fmla="*/ 208573 h 4647478"/>
              <a:gd name="connsiteX6" fmla="*/ 9341340 w 9341340"/>
              <a:gd name="connsiteY6" fmla="*/ 1516185 h 4647478"/>
              <a:gd name="connsiteX7" fmla="*/ 9337432 w 9341340"/>
              <a:gd name="connsiteY7" fmla="*/ 3137877 h 4647478"/>
              <a:gd name="connsiteX8" fmla="*/ 9100528 w 9341340"/>
              <a:gd name="connsiteY8" fmla="*/ 4445488 h 4647478"/>
              <a:gd name="connsiteX9" fmla="*/ 7551616 w 9341340"/>
              <a:gd name="connsiteY9" fmla="*/ 4646246 h 4647478"/>
              <a:gd name="connsiteX10" fmla="*/ 5632939 w 9341340"/>
              <a:gd name="connsiteY10" fmla="*/ 4646246 h 4647478"/>
              <a:gd name="connsiteX11" fmla="*/ 3714262 w 9341340"/>
              <a:gd name="connsiteY11" fmla="*/ 4646246 h 4647478"/>
              <a:gd name="connsiteX12" fmla="*/ 1790125 w 9341340"/>
              <a:gd name="connsiteY12" fmla="*/ 4647478 h 4647478"/>
              <a:gd name="connsiteX13" fmla="*/ 254489 w 9341340"/>
              <a:gd name="connsiteY13" fmla="*/ 4441581 h 4647478"/>
              <a:gd name="connsiteX14" fmla="*/ 1954 w 9341340"/>
              <a:gd name="connsiteY14" fmla="*/ 1524000 h 4647478"/>
              <a:gd name="connsiteX15" fmla="*/ 246674 w 9341340"/>
              <a:gd name="connsiteY15" fmla="*/ 212481 h 4647478"/>
              <a:gd name="connsiteX0" fmla="*/ 246674 w 9345504"/>
              <a:gd name="connsiteY0" fmla="*/ 212481 h 4647478"/>
              <a:gd name="connsiteX1" fmla="*/ 1791678 w 9345504"/>
              <a:gd name="connsiteY1" fmla="*/ 3908 h 4647478"/>
              <a:gd name="connsiteX2" fmla="*/ 3710355 w 9345504"/>
              <a:gd name="connsiteY2" fmla="*/ 0 h 4647478"/>
              <a:gd name="connsiteX3" fmla="*/ 5629032 w 9345504"/>
              <a:gd name="connsiteY3" fmla="*/ 0 h 4647478"/>
              <a:gd name="connsiteX4" fmla="*/ 7551617 w 9345504"/>
              <a:gd name="connsiteY4" fmla="*/ 0 h 4647478"/>
              <a:gd name="connsiteX5" fmla="*/ 9104435 w 9345504"/>
              <a:gd name="connsiteY5" fmla="*/ 208573 h 4647478"/>
              <a:gd name="connsiteX6" fmla="*/ 9341340 w 9345504"/>
              <a:gd name="connsiteY6" fmla="*/ 1516185 h 4647478"/>
              <a:gd name="connsiteX7" fmla="*/ 9100528 w 9345504"/>
              <a:gd name="connsiteY7" fmla="*/ 4445488 h 4647478"/>
              <a:gd name="connsiteX8" fmla="*/ 7551616 w 9345504"/>
              <a:gd name="connsiteY8" fmla="*/ 4646246 h 4647478"/>
              <a:gd name="connsiteX9" fmla="*/ 5632939 w 9345504"/>
              <a:gd name="connsiteY9" fmla="*/ 4646246 h 4647478"/>
              <a:gd name="connsiteX10" fmla="*/ 3714262 w 9345504"/>
              <a:gd name="connsiteY10" fmla="*/ 4646246 h 4647478"/>
              <a:gd name="connsiteX11" fmla="*/ 1790125 w 9345504"/>
              <a:gd name="connsiteY11" fmla="*/ 4647478 h 4647478"/>
              <a:gd name="connsiteX12" fmla="*/ 254489 w 9345504"/>
              <a:gd name="connsiteY12" fmla="*/ 4441581 h 4647478"/>
              <a:gd name="connsiteX13" fmla="*/ 1954 w 9345504"/>
              <a:gd name="connsiteY13" fmla="*/ 1524000 h 4647478"/>
              <a:gd name="connsiteX14" fmla="*/ 246674 w 9345504"/>
              <a:gd name="connsiteY14" fmla="*/ 212481 h 4647478"/>
              <a:gd name="connsiteX0" fmla="*/ 244720 w 9343550"/>
              <a:gd name="connsiteY0" fmla="*/ 212481 h 4647478"/>
              <a:gd name="connsiteX1" fmla="*/ 1789724 w 9343550"/>
              <a:gd name="connsiteY1" fmla="*/ 3908 h 4647478"/>
              <a:gd name="connsiteX2" fmla="*/ 3708401 w 9343550"/>
              <a:gd name="connsiteY2" fmla="*/ 0 h 4647478"/>
              <a:gd name="connsiteX3" fmla="*/ 5627078 w 9343550"/>
              <a:gd name="connsiteY3" fmla="*/ 0 h 4647478"/>
              <a:gd name="connsiteX4" fmla="*/ 7549663 w 9343550"/>
              <a:gd name="connsiteY4" fmla="*/ 0 h 4647478"/>
              <a:gd name="connsiteX5" fmla="*/ 9102481 w 9343550"/>
              <a:gd name="connsiteY5" fmla="*/ 208573 h 4647478"/>
              <a:gd name="connsiteX6" fmla="*/ 9339386 w 9343550"/>
              <a:gd name="connsiteY6" fmla="*/ 1516185 h 4647478"/>
              <a:gd name="connsiteX7" fmla="*/ 9098574 w 9343550"/>
              <a:gd name="connsiteY7" fmla="*/ 4445488 h 4647478"/>
              <a:gd name="connsiteX8" fmla="*/ 7549662 w 9343550"/>
              <a:gd name="connsiteY8" fmla="*/ 4646246 h 4647478"/>
              <a:gd name="connsiteX9" fmla="*/ 5630985 w 9343550"/>
              <a:gd name="connsiteY9" fmla="*/ 4646246 h 4647478"/>
              <a:gd name="connsiteX10" fmla="*/ 3712308 w 9343550"/>
              <a:gd name="connsiteY10" fmla="*/ 4646246 h 4647478"/>
              <a:gd name="connsiteX11" fmla="*/ 1788171 w 9343550"/>
              <a:gd name="connsiteY11" fmla="*/ 4647478 h 4647478"/>
              <a:gd name="connsiteX12" fmla="*/ 403334 w 9343550"/>
              <a:gd name="connsiteY12" fmla="*/ 2938449 h 4647478"/>
              <a:gd name="connsiteX13" fmla="*/ 0 w 9343550"/>
              <a:gd name="connsiteY13" fmla="*/ 1524000 h 4647478"/>
              <a:gd name="connsiteX14" fmla="*/ 244720 w 9343550"/>
              <a:gd name="connsiteY14" fmla="*/ 212481 h 4647478"/>
              <a:gd name="connsiteX0" fmla="*/ 244720 w 9343550"/>
              <a:gd name="connsiteY0" fmla="*/ 212481 h 4647478"/>
              <a:gd name="connsiteX1" fmla="*/ 1789724 w 9343550"/>
              <a:gd name="connsiteY1" fmla="*/ 3908 h 4647478"/>
              <a:gd name="connsiteX2" fmla="*/ 3708401 w 9343550"/>
              <a:gd name="connsiteY2" fmla="*/ 0 h 4647478"/>
              <a:gd name="connsiteX3" fmla="*/ 5627078 w 9343550"/>
              <a:gd name="connsiteY3" fmla="*/ 0 h 4647478"/>
              <a:gd name="connsiteX4" fmla="*/ 7549663 w 9343550"/>
              <a:gd name="connsiteY4" fmla="*/ 0 h 4647478"/>
              <a:gd name="connsiteX5" fmla="*/ 9102481 w 9343550"/>
              <a:gd name="connsiteY5" fmla="*/ 208573 h 4647478"/>
              <a:gd name="connsiteX6" fmla="*/ 9339386 w 9343550"/>
              <a:gd name="connsiteY6" fmla="*/ 1516185 h 4647478"/>
              <a:gd name="connsiteX7" fmla="*/ 9098574 w 9343550"/>
              <a:gd name="connsiteY7" fmla="*/ 4445488 h 4647478"/>
              <a:gd name="connsiteX8" fmla="*/ 7549662 w 9343550"/>
              <a:gd name="connsiteY8" fmla="*/ 4646246 h 4647478"/>
              <a:gd name="connsiteX9" fmla="*/ 5630985 w 9343550"/>
              <a:gd name="connsiteY9" fmla="*/ 4646246 h 4647478"/>
              <a:gd name="connsiteX10" fmla="*/ 3712308 w 9343550"/>
              <a:gd name="connsiteY10" fmla="*/ 4646246 h 4647478"/>
              <a:gd name="connsiteX11" fmla="*/ 1788171 w 9343550"/>
              <a:gd name="connsiteY11" fmla="*/ 4647478 h 4647478"/>
              <a:gd name="connsiteX12" fmla="*/ 432520 w 9343550"/>
              <a:gd name="connsiteY12" fmla="*/ 3531919 h 4647478"/>
              <a:gd name="connsiteX13" fmla="*/ 0 w 9343550"/>
              <a:gd name="connsiteY13" fmla="*/ 1524000 h 4647478"/>
              <a:gd name="connsiteX14" fmla="*/ 244720 w 9343550"/>
              <a:gd name="connsiteY14" fmla="*/ 212481 h 4647478"/>
              <a:gd name="connsiteX0" fmla="*/ 244720 w 9343550"/>
              <a:gd name="connsiteY0" fmla="*/ 212481 h 4646246"/>
              <a:gd name="connsiteX1" fmla="*/ 1789724 w 9343550"/>
              <a:gd name="connsiteY1" fmla="*/ 3908 h 4646246"/>
              <a:gd name="connsiteX2" fmla="*/ 3708401 w 9343550"/>
              <a:gd name="connsiteY2" fmla="*/ 0 h 4646246"/>
              <a:gd name="connsiteX3" fmla="*/ 5627078 w 9343550"/>
              <a:gd name="connsiteY3" fmla="*/ 0 h 4646246"/>
              <a:gd name="connsiteX4" fmla="*/ 7549663 w 9343550"/>
              <a:gd name="connsiteY4" fmla="*/ 0 h 4646246"/>
              <a:gd name="connsiteX5" fmla="*/ 9102481 w 9343550"/>
              <a:gd name="connsiteY5" fmla="*/ 208573 h 4646246"/>
              <a:gd name="connsiteX6" fmla="*/ 9339386 w 9343550"/>
              <a:gd name="connsiteY6" fmla="*/ 1516185 h 4646246"/>
              <a:gd name="connsiteX7" fmla="*/ 9098574 w 9343550"/>
              <a:gd name="connsiteY7" fmla="*/ 4445488 h 4646246"/>
              <a:gd name="connsiteX8" fmla="*/ 7549662 w 9343550"/>
              <a:gd name="connsiteY8" fmla="*/ 4646246 h 4646246"/>
              <a:gd name="connsiteX9" fmla="*/ 5630985 w 9343550"/>
              <a:gd name="connsiteY9" fmla="*/ 4646246 h 4646246"/>
              <a:gd name="connsiteX10" fmla="*/ 3712308 w 9343550"/>
              <a:gd name="connsiteY10" fmla="*/ 4646246 h 4646246"/>
              <a:gd name="connsiteX11" fmla="*/ 1929242 w 9343550"/>
              <a:gd name="connsiteY11" fmla="*/ 2750320 h 4646246"/>
              <a:gd name="connsiteX12" fmla="*/ 432520 w 9343550"/>
              <a:gd name="connsiteY12" fmla="*/ 3531919 h 4646246"/>
              <a:gd name="connsiteX13" fmla="*/ 0 w 9343550"/>
              <a:gd name="connsiteY13" fmla="*/ 1524000 h 4646246"/>
              <a:gd name="connsiteX14" fmla="*/ 244720 w 9343550"/>
              <a:gd name="connsiteY14" fmla="*/ 212481 h 4646246"/>
              <a:gd name="connsiteX0" fmla="*/ 244720 w 9343550"/>
              <a:gd name="connsiteY0" fmla="*/ 212481 h 4646246"/>
              <a:gd name="connsiteX1" fmla="*/ 1789724 w 9343550"/>
              <a:gd name="connsiteY1" fmla="*/ 3908 h 4646246"/>
              <a:gd name="connsiteX2" fmla="*/ 3708401 w 9343550"/>
              <a:gd name="connsiteY2" fmla="*/ 0 h 4646246"/>
              <a:gd name="connsiteX3" fmla="*/ 5627078 w 9343550"/>
              <a:gd name="connsiteY3" fmla="*/ 0 h 4646246"/>
              <a:gd name="connsiteX4" fmla="*/ 7549663 w 9343550"/>
              <a:gd name="connsiteY4" fmla="*/ 0 h 4646246"/>
              <a:gd name="connsiteX5" fmla="*/ 9102481 w 9343550"/>
              <a:gd name="connsiteY5" fmla="*/ 208573 h 4646246"/>
              <a:gd name="connsiteX6" fmla="*/ 9339386 w 9343550"/>
              <a:gd name="connsiteY6" fmla="*/ 1516185 h 4646246"/>
              <a:gd name="connsiteX7" fmla="*/ 9098574 w 9343550"/>
              <a:gd name="connsiteY7" fmla="*/ 4445488 h 4646246"/>
              <a:gd name="connsiteX8" fmla="*/ 7549662 w 9343550"/>
              <a:gd name="connsiteY8" fmla="*/ 4646246 h 4646246"/>
              <a:gd name="connsiteX9" fmla="*/ 5630985 w 9343550"/>
              <a:gd name="connsiteY9" fmla="*/ 4646246 h 4646246"/>
              <a:gd name="connsiteX10" fmla="*/ 3712308 w 9343550"/>
              <a:gd name="connsiteY10" fmla="*/ 4646246 h 4646246"/>
              <a:gd name="connsiteX11" fmla="*/ 2318402 w 9343550"/>
              <a:gd name="connsiteY11" fmla="*/ 3776731 h 4646246"/>
              <a:gd name="connsiteX12" fmla="*/ 432520 w 9343550"/>
              <a:gd name="connsiteY12" fmla="*/ 3531919 h 4646246"/>
              <a:gd name="connsiteX13" fmla="*/ 0 w 9343550"/>
              <a:gd name="connsiteY13" fmla="*/ 1524000 h 4646246"/>
              <a:gd name="connsiteX14" fmla="*/ 244720 w 9343550"/>
              <a:gd name="connsiteY14" fmla="*/ 212481 h 4646246"/>
              <a:gd name="connsiteX0" fmla="*/ 244720 w 9343550"/>
              <a:gd name="connsiteY0" fmla="*/ 212481 h 4646246"/>
              <a:gd name="connsiteX1" fmla="*/ 1789724 w 9343550"/>
              <a:gd name="connsiteY1" fmla="*/ 3908 h 4646246"/>
              <a:gd name="connsiteX2" fmla="*/ 3708401 w 9343550"/>
              <a:gd name="connsiteY2" fmla="*/ 0 h 4646246"/>
              <a:gd name="connsiteX3" fmla="*/ 5627078 w 9343550"/>
              <a:gd name="connsiteY3" fmla="*/ 0 h 4646246"/>
              <a:gd name="connsiteX4" fmla="*/ 7549663 w 9343550"/>
              <a:gd name="connsiteY4" fmla="*/ 0 h 4646246"/>
              <a:gd name="connsiteX5" fmla="*/ 9102481 w 9343550"/>
              <a:gd name="connsiteY5" fmla="*/ 208573 h 4646246"/>
              <a:gd name="connsiteX6" fmla="*/ 9339386 w 9343550"/>
              <a:gd name="connsiteY6" fmla="*/ 1516185 h 4646246"/>
              <a:gd name="connsiteX7" fmla="*/ 9098574 w 9343550"/>
              <a:gd name="connsiteY7" fmla="*/ 4445488 h 4646246"/>
              <a:gd name="connsiteX8" fmla="*/ 7549662 w 9343550"/>
              <a:gd name="connsiteY8" fmla="*/ 4646246 h 4646246"/>
              <a:gd name="connsiteX9" fmla="*/ 5630985 w 9343550"/>
              <a:gd name="connsiteY9" fmla="*/ 4646246 h 4646246"/>
              <a:gd name="connsiteX10" fmla="*/ 4651159 w 9343550"/>
              <a:gd name="connsiteY10" fmla="*/ 3765770 h 4646246"/>
              <a:gd name="connsiteX11" fmla="*/ 2318402 w 9343550"/>
              <a:gd name="connsiteY11" fmla="*/ 3776731 h 4646246"/>
              <a:gd name="connsiteX12" fmla="*/ 432520 w 9343550"/>
              <a:gd name="connsiteY12" fmla="*/ 3531919 h 4646246"/>
              <a:gd name="connsiteX13" fmla="*/ 0 w 9343550"/>
              <a:gd name="connsiteY13" fmla="*/ 1524000 h 4646246"/>
              <a:gd name="connsiteX14" fmla="*/ 244720 w 9343550"/>
              <a:gd name="connsiteY14" fmla="*/ 212481 h 4646246"/>
              <a:gd name="connsiteX0" fmla="*/ 244720 w 9343550"/>
              <a:gd name="connsiteY0" fmla="*/ 212481 h 4646246"/>
              <a:gd name="connsiteX1" fmla="*/ 1789724 w 9343550"/>
              <a:gd name="connsiteY1" fmla="*/ 3908 h 4646246"/>
              <a:gd name="connsiteX2" fmla="*/ 3708401 w 9343550"/>
              <a:gd name="connsiteY2" fmla="*/ 0 h 4646246"/>
              <a:gd name="connsiteX3" fmla="*/ 5627078 w 9343550"/>
              <a:gd name="connsiteY3" fmla="*/ 0 h 4646246"/>
              <a:gd name="connsiteX4" fmla="*/ 7549663 w 9343550"/>
              <a:gd name="connsiteY4" fmla="*/ 0 h 4646246"/>
              <a:gd name="connsiteX5" fmla="*/ 9102481 w 9343550"/>
              <a:gd name="connsiteY5" fmla="*/ 208573 h 4646246"/>
              <a:gd name="connsiteX6" fmla="*/ 9339386 w 9343550"/>
              <a:gd name="connsiteY6" fmla="*/ 1516185 h 4646246"/>
              <a:gd name="connsiteX7" fmla="*/ 9098574 w 9343550"/>
              <a:gd name="connsiteY7" fmla="*/ 4445488 h 4646246"/>
              <a:gd name="connsiteX8" fmla="*/ 7549662 w 9343550"/>
              <a:gd name="connsiteY8" fmla="*/ 4646246 h 4646246"/>
              <a:gd name="connsiteX9" fmla="*/ 6988182 w 9343550"/>
              <a:gd name="connsiteY9" fmla="*/ 3765771 h 4646246"/>
              <a:gd name="connsiteX10" fmla="*/ 4651159 w 9343550"/>
              <a:gd name="connsiteY10" fmla="*/ 3765770 h 4646246"/>
              <a:gd name="connsiteX11" fmla="*/ 2318402 w 9343550"/>
              <a:gd name="connsiteY11" fmla="*/ 3776731 h 4646246"/>
              <a:gd name="connsiteX12" fmla="*/ 432520 w 9343550"/>
              <a:gd name="connsiteY12" fmla="*/ 3531919 h 4646246"/>
              <a:gd name="connsiteX13" fmla="*/ 0 w 9343550"/>
              <a:gd name="connsiteY13" fmla="*/ 1524000 h 4646246"/>
              <a:gd name="connsiteX14" fmla="*/ 244720 w 9343550"/>
              <a:gd name="connsiteY14" fmla="*/ 212481 h 4646246"/>
              <a:gd name="connsiteX0" fmla="*/ 244720 w 9343550"/>
              <a:gd name="connsiteY0" fmla="*/ 212481 h 4533204"/>
              <a:gd name="connsiteX1" fmla="*/ 1789724 w 9343550"/>
              <a:gd name="connsiteY1" fmla="*/ 3908 h 4533204"/>
              <a:gd name="connsiteX2" fmla="*/ 3708401 w 9343550"/>
              <a:gd name="connsiteY2" fmla="*/ 0 h 4533204"/>
              <a:gd name="connsiteX3" fmla="*/ 5627078 w 9343550"/>
              <a:gd name="connsiteY3" fmla="*/ 0 h 4533204"/>
              <a:gd name="connsiteX4" fmla="*/ 7549663 w 9343550"/>
              <a:gd name="connsiteY4" fmla="*/ 0 h 4533204"/>
              <a:gd name="connsiteX5" fmla="*/ 9102481 w 9343550"/>
              <a:gd name="connsiteY5" fmla="*/ 208573 h 4533204"/>
              <a:gd name="connsiteX6" fmla="*/ 9339386 w 9343550"/>
              <a:gd name="connsiteY6" fmla="*/ 1516185 h 4533204"/>
              <a:gd name="connsiteX7" fmla="*/ 9098574 w 9343550"/>
              <a:gd name="connsiteY7" fmla="*/ 4445488 h 4533204"/>
              <a:gd name="connsiteX8" fmla="*/ 6988182 w 9343550"/>
              <a:gd name="connsiteY8" fmla="*/ 3765771 h 4533204"/>
              <a:gd name="connsiteX9" fmla="*/ 4651159 w 9343550"/>
              <a:gd name="connsiteY9" fmla="*/ 3765770 h 4533204"/>
              <a:gd name="connsiteX10" fmla="*/ 2318402 w 9343550"/>
              <a:gd name="connsiteY10" fmla="*/ 3776731 h 4533204"/>
              <a:gd name="connsiteX11" fmla="*/ 432520 w 9343550"/>
              <a:gd name="connsiteY11" fmla="*/ 3531919 h 4533204"/>
              <a:gd name="connsiteX12" fmla="*/ 0 w 9343550"/>
              <a:gd name="connsiteY12" fmla="*/ 1524000 h 4533204"/>
              <a:gd name="connsiteX13" fmla="*/ 244720 w 9343550"/>
              <a:gd name="connsiteY13" fmla="*/ 212481 h 4533204"/>
              <a:gd name="connsiteX0" fmla="*/ 244720 w 9343550"/>
              <a:gd name="connsiteY0" fmla="*/ 212481 h 4533204"/>
              <a:gd name="connsiteX1" fmla="*/ 1789724 w 9343550"/>
              <a:gd name="connsiteY1" fmla="*/ 3908 h 4533204"/>
              <a:gd name="connsiteX2" fmla="*/ 3708401 w 9343550"/>
              <a:gd name="connsiteY2" fmla="*/ 0 h 4533204"/>
              <a:gd name="connsiteX3" fmla="*/ 5627078 w 9343550"/>
              <a:gd name="connsiteY3" fmla="*/ 0 h 4533204"/>
              <a:gd name="connsiteX4" fmla="*/ 9102481 w 9343550"/>
              <a:gd name="connsiteY4" fmla="*/ 208573 h 4533204"/>
              <a:gd name="connsiteX5" fmla="*/ 9339386 w 9343550"/>
              <a:gd name="connsiteY5" fmla="*/ 1516185 h 4533204"/>
              <a:gd name="connsiteX6" fmla="*/ 9098574 w 9343550"/>
              <a:gd name="connsiteY6" fmla="*/ 4445488 h 4533204"/>
              <a:gd name="connsiteX7" fmla="*/ 6988182 w 9343550"/>
              <a:gd name="connsiteY7" fmla="*/ 3765771 h 4533204"/>
              <a:gd name="connsiteX8" fmla="*/ 4651159 w 9343550"/>
              <a:gd name="connsiteY8" fmla="*/ 3765770 h 4533204"/>
              <a:gd name="connsiteX9" fmla="*/ 2318402 w 9343550"/>
              <a:gd name="connsiteY9" fmla="*/ 3776731 h 4533204"/>
              <a:gd name="connsiteX10" fmla="*/ 432520 w 9343550"/>
              <a:gd name="connsiteY10" fmla="*/ 3531919 h 4533204"/>
              <a:gd name="connsiteX11" fmla="*/ 0 w 9343550"/>
              <a:gd name="connsiteY11" fmla="*/ 1524000 h 4533204"/>
              <a:gd name="connsiteX12" fmla="*/ 244720 w 9343550"/>
              <a:gd name="connsiteY12" fmla="*/ 212481 h 4533204"/>
              <a:gd name="connsiteX0" fmla="*/ 244720 w 9343550"/>
              <a:gd name="connsiteY0" fmla="*/ 212481 h 4533204"/>
              <a:gd name="connsiteX1" fmla="*/ 1789724 w 9343550"/>
              <a:gd name="connsiteY1" fmla="*/ 3908 h 4533204"/>
              <a:gd name="connsiteX2" fmla="*/ 3708401 w 9343550"/>
              <a:gd name="connsiteY2" fmla="*/ 0 h 4533204"/>
              <a:gd name="connsiteX3" fmla="*/ 5627078 w 9343550"/>
              <a:gd name="connsiteY3" fmla="*/ 0 h 4533204"/>
              <a:gd name="connsiteX4" fmla="*/ 8883578 w 9343550"/>
              <a:gd name="connsiteY4" fmla="*/ 344779 h 4533204"/>
              <a:gd name="connsiteX5" fmla="*/ 9339386 w 9343550"/>
              <a:gd name="connsiteY5" fmla="*/ 1516185 h 4533204"/>
              <a:gd name="connsiteX6" fmla="*/ 9098574 w 9343550"/>
              <a:gd name="connsiteY6" fmla="*/ 4445488 h 4533204"/>
              <a:gd name="connsiteX7" fmla="*/ 6988182 w 9343550"/>
              <a:gd name="connsiteY7" fmla="*/ 3765771 h 4533204"/>
              <a:gd name="connsiteX8" fmla="*/ 4651159 w 9343550"/>
              <a:gd name="connsiteY8" fmla="*/ 3765770 h 4533204"/>
              <a:gd name="connsiteX9" fmla="*/ 2318402 w 9343550"/>
              <a:gd name="connsiteY9" fmla="*/ 3776731 h 4533204"/>
              <a:gd name="connsiteX10" fmla="*/ 432520 w 9343550"/>
              <a:gd name="connsiteY10" fmla="*/ 3531919 h 4533204"/>
              <a:gd name="connsiteX11" fmla="*/ 0 w 9343550"/>
              <a:gd name="connsiteY11" fmla="*/ 1524000 h 4533204"/>
              <a:gd name="connsiteX12" fmla="*/ 244720 w 9343550"/>
              <a:gd name="connsiteY12" fmla="*/ 212481 h 4533204"/>
              <a:gd name="connsiteX0" fmla="*/ 244720 w 9257299"/>
              <a:gd name="connsiteY0" fmla="*/ 212481 h 4533204"/>
              <a:gd name="connsiteX1" fmla="*/ 1789724 w 9257299"/>
              <a:gd name="connsiteY1" fmla="*/ 3908 h 4533204"/>
              <a:gd name="connsiteX2" fmla="*/ 3708401 w 9257299"/>
              <a:gd name="connsiteY2" fmla="*/ 0 h 4533204"/>
              <a:gd name="connsiteX3" fmla="*/ 5627078 w 9257299"/>
              <a:gd name="connsiteY3" fmla="*/ 0 h 4533204"/>
              <a:gd name="connsiteX4" fmla="*/ 8883578 w 9257299"/>
              <a:gd name="connsiteY4" fmla="*/ 344779 h 4533204"/>
              <a:gd name="connsiteX5" fmla="*/ 9183722 w 9257299"/>
              <a:gd name="connsiteY5" fmla="*/ 1939397 h 4533204"/>
              <a:gd name="connsiteX6" fmla="*/ 9098574 w 9257299"/>
              <a:gd name="connsiteY6" fmla="*/ 4445488 h 4533204"/>
              <a:gd name="connsiteX7" fmla="*/ 6988182 w 9257299"/>
              <a:gd name="connsiteY7" fmla="*/ 3765771 h 4533204"/>
              <a:gd name="connsiteX8" fmla="*/ 4651159 w 9257299"/>
              <a:gd name="connsiteY8" fmla="*/ 3765770 h 4533204"/>
              <a:gd name="connsiteX9" fmla="*/ 2318402 w 9257299"/>
              <a:gd name="connsiteY9" fmla="*/ 3776731 h 4533204"/>
              <a:gd name="connsiteX10" fmla="*/ 432520 w 9257299"/>
              <a:gd name="connsiteY10" fmla="*/ 3531919 h 4533204"/>
              <a:gd name="connsiteX11" fmla="*/ 0 w 9257299"/>
              <a:gd name="connsiteY11" fmla="*/ 1524000 h 4533204"/>
              <a:gd name="connsiteX12" fmla="*/ 244720 w 9257299"/>
              <a:gd name="connsiteY12" fmla="*/ 212481 h 4533204"/>
              <a:gd name="connsiteX0" fmla="*/ 244720 w 9183722"/>
              <a:gd name="connsiteY0" fmla="*/ 212481 h 3838591"/>
              <a:gd name="connsiteX1" fmla="*/ 1789724 w 9183722"/>
              <a:gd name="connsiteY1" fmla="*/ 3908 h 3838591"/>
              <a:gd name="connsiteX2" fmla="*/ 3708401 w 9183722"/>
              <a:gd name="connsiteY2" fmla="*/ 0 h 3838591"/>
              <a:gd name="connsiteX3" fmla="*/ 5627078 w 9183722"/>
              <a:gd name="connsiteY3" fmla="*/ 0 h 3838591"/>
              <a:gd name="connsiteX4" fmla="*/ 8883578 w 9183722"/>
              <a:gd name="connsiteY4" fmla="*/ 344779 h 3838591"/>
              <a:gd name="connsiteX5" fmla="*/ 9183722 w 9183722"/>
              <a:gd name="connsiteY5" fmla="*/ 1939397 h 3838591"/>
              <a:gd name="connsiteX6" fmla="*/ 8884536 w 9183722"/>
              <a:gd name="connsiteY6" fmla="*/ 3526096 h 3838591"/>
              <a:gd name="connsiteX7" fmla="*/ 6988182 w 9183722"/>
              <a:gd name="connsiteY7" fmla="*/ 3765771 h 3838591"/>
              <a:gd name="connsiteX8" fmla="*/ 4651159 w 9183722"/>
              <a:gd name="connsiteY8" fmla="*/ 3765770 h 3838591"/>
              <a:gd name="connsiteX9" fmla="*/ 2318402 w 9183722"/>
              <a:gd name="connsiteY9" fmla="*/ 3776731 h 3838591"/>
              <a:gd name="connsiteX10" fmla="*/ 432520 w 9183722"/>
              <a:gd name="connsiteY10" fmla="*/ 3531919 h 3838591"/>
              <a:gd name="connsiteX11" fmla="*/ 0 w 9183722"/>
              <a:gd name="connsiteY11" fmla="*/ 1524000 h 3838591"/>
              <a:gd name="connsiteX12" fmla="*/ 244720 w 9183722"/>
              <a:gd name="connsiteY12" fmla="*/ 212481 h 3838591"/>
              <a:gd name="connsiteX0" fmla="*/ 244720 w 9183722"/>
              <a:gd name="connsiteY0" fmla="*/ 212481 h 3838591"/>
              <a:gd name="connsiteX1" fmla="*/ 1789724 w 9183722"/>
              <a:gd name="connsiteY1" fmla="*/ 3908 h 3838591"/>
              <a:gd name="connsiteX2" fmla="*/ 3708401 w 9183722"/>
              <a:gd name="connsiteY2" fmla="*/ 0 h 3838591"/>
              <a:gd name="connsiteX3" fmla="*/ 6984275 w 9183722"/>
              <a:gd name="connsiteY3" fmla="*/ 97290 h 3838591"/>
              <a:gd name="connsiteX4" fmla="*/ 8883578 w 9183722"/>
              <a:gd name="connsiteY4" fmla="*/ 344779 h 3838591"/>
              <a:gd name="connsiteX5" fmla="*/ 9183722 w 9183722"/>
              <a:gd name="connsiteY5" fmla="*/ 1939397 h 3838591"/>
              <a:gd name="connsiteX6" fmla="*/ 8884536 w 9183722"/>
              <a:gd name="connsiteY6" fmla="*/ 3526096 h 3838591"/>
              <a:gd name="connsiteX7" fmla="*/ 6988182 w 9183722"/>
              <a:gd name="connsiteY7" fmla="*/ 3765771 h 3838591"/>
              <a:gd name="connsiteX8" fmla="*/ 4651159 w 9183722"/>
              <a:gd name="connsiteY8" fmla="*/ 3765770 h 3838591"/>
              <a:gd name="connsiteX9" fmla="*/ 2318402 w 9183722"/>
              <a:gd name="connsiteY9" fmla="*/ 3776731 h 3838591"/>
              <a:gd name="connsiteX10" fmla="*/ 432520 w 9183722"/>
              <a:gd name="connsiteY10" fmla="*/ 3531919 h 3838591"/>
              <a:gd name="connsiteX11" fmla="*/ 0 w 9183722"/>
              <a:gd name="connsiteY11" fmla="*/ 1524000 h 3838591"/>
              <a:gd name="connsiteX12" fmla="*/ 244720 w 9183722"/>
              <a:gd name="connsiteY12" fmla="*/ 212481 h 3838591"/>
              <a:gd name="connsiteX0" fmla="*/ 244720 w 9183722"/>
              <a:gd name="connsiteY0" fmla="*/ 208573 h 3834683"/>
              <a:gd name="connsiteX1" fmla="*/ 1789724 w 9183722"/>
              <a:gd name="connsiteY1" fmla="*/ 0 h 3834683"/>
              <a:gd name="connsiteX2" fmla="*/ 4637522 w 9183722"/>
              <a:gd name="connsiteY2" fmla="*/ 93382 h 3834683"/>
              <a:gd name="connsiteX3" fmla="*/ 6984275 w 9183722"/>
              <a:gd name="connsiteY3" fmla="*/ 93382 h 3834683"/>
              <a:gd name="connsiteX4" fmla="*/ 8883578 w 9183722"/>
              <a:gd name="connsiteY4" fmla="*/ 340871 h 3834683"/>
              <a:gd name="connsiteX5" fmla="*/ 9183722 w 9183722"/>
              <a:gd name="connsiteY5" fmla="*/ 1935489 h 3834683"/>
              <a:gd name="connsiteX6" fmla="*/ 8884536 w 9183722"/>
              <a:gd name="connsiteY6" fmla="*/ 3522188 h 3834683"/>
              <a:gd name="connsiteX7" fmla="*/ 6988182 w 9183722"/>
              <a:gd name="connsiteY7" fmla="*/ 3761863 h 3834683"/>
              <a:gd name="connsiteX8" fmla="*/ 4651159 w 9183722"/>
              <a:gd name="connsiteY8" fmla="*/ 3761862 h 3834683"/>
              <a:gd name="connsiteX9" fmla="*/ 2318402 w 9183722"/>
              <a:gd name="connsiteY9" fmla="*/ 3772823 h 3834683"/>
              <a:gd name="connsiteX10" fmla="*/ 432520 w 9183722"/>
              <a:gd name="connsiteY10" fmla="*/ 3528011 h 3834683"/>
              <a:gd name="connsiteX11" fmla="*/ 0 w 9183722"/>
              <a:gd name="connsiteY11" fmla="*/ 1520092 h 3834683"/>
              <a:gd name="connsiteX12" fmla="*/ 244720 w 9183722"/>
              <a:gd name="connsiteY12" fmla="*/ 208573 h 3834683"/>
              <a:gd name="connsiteX0" fmla="*/ 244720 w 9183722"/>
              <a:gd name="connsiteY0" fmla="*/ 115191 h 3741301"/>
              <a:gd name="connsiteX1" fmla="*/ 2290768 w 9183722"/>
              <a:gd name="connsiteY1" fmla="*/ 3908 h 3741301"/>
              <a:gd name="connsiteX2" fmla="*/ 4637522 w 9183722"/>
              <a:gd name="connsiteY2" fmla="*/ 0 h 3741301"/>
              <a:gd name="connsiteX3" fmla="*/ 6984275 w 9183722"/>
              <a:gd name="connsiteY3" fmla="*/ 0 h 3741301"/>
              <a:gd name="connsiteX4" fmla="*/ 8883578 w 9183722"/>
              <a:gd name="connsiteY4" fmla="*/ 247489 h 3741301"/>
              <a:gd name="connsiteX5" fmla="*/ 9183722 w 9183722"/>
              <a:gd name="connsiteY5" fmla="*/ 1842107 h 3741301"/>
              <a:gd name="connsiteX6" fmla="*/ 8884536 w 9183722"/>
              <a:gd name="connsiteY6" fmla="*/ 3428806 h 3741301"/>
              <a:gd name="connsiteX7" fmla="*/ 6988182 w 9183722"/>
              <a:gd name="connsiteY7" fmla="*/ 3668481 h 3741301"/>
              <a:gd name="connsiteX8" fmla="*/ 4651159 w 9183722"/>
              <a:gd name="connsiteY8" fmla="*/ 3668480 h 3741301"/>
              <a:gd name="connsiteX9" fmla="*/ 2318402 w 9183722"/>
              <a:gd name="connsiteY9" fmla="*/ 3679441 h 3741301"/>
              <a:gd name="connsiteX10" fmla="*/ 432520 w 9183722"/>
              <a:gd name="connsiteY10" fmla="*/ 3434629 h 3741301"/>
              <a:gd name="connsiteX11" fmla="*/ 0 w 9183722"/>
              <a:gd name="connsiteY11" fmla="*/ 1426710 h 3741301"/>
              <a:gd name="connsiteX12" fmla="*/ 244720 w 9183722"/>
              <a:gd name="connsiteY12" fmla="*/ 115191 h 3741301"/>
              <a:gd name="connsiteX0" fmla="*/ 405249 w 9183722"/>
              <a:gd name="connsiteY0" fmla="*/ 261127 h 3741301"/>
              <a:gd name="connsiteX1" fmla="*/ 2290768 w 9183722"/>
              <a:gd name="connsiteY1" fmla="*/ 3908 h 3741301"/>
              <a:gd name="connsiteX2" fmla="*/ 4637522 w 9183722"/>
              <a:gd name="connsiteY2" fmla="*/ 0 h 3741301"/>
              <a:gd name="connsiteX3" fmla="*/ 6984275 w 9183722"/>
              <a:gd name="connsiteY3" fmla="*/ 0 h 3741301"/>
              <a:gd name="connsiteX4" fmla="*/ 8883578 w 9183722"/>
              <a:gd name="connsiteY4" fmla="*/ 247489 h 3741301"/>
              <a:gd name="connsiteX5" fmla="*/ 9183722 w 9183722"/>
              <a:gd name="connsiteY5" fmla="*/ 1842107 h 3741301"/>
              <a:gd name="connsiteX6" fmla="*/ 8884536 w 9183722"/>
              <a:gd name="connsiteY6" fmla="*/ 3428806 h 3741301"/>
              <a:gd name="connsiteX7" fmla="*/ 6988182 w 9183722"/>
              <a:gd name="connsiteY7" fmla="*/ 3668481 h 3741301"/>
              <a:gd name="connsiteX8" fmla="*/ 4651159 w 9183722"/>
              <a:gd name="connsiteY8" fmla="*/ 3668480 h 3741301"/>
              <a:gd name="connsiteX9" fmla="*/ 2318402 w 9183722"/>
              <a:gd name="connsiteY9" fmla="*/ 3679441 h 3741301"/>
              <a:gd name="connsiteX10" fmla="*/ 432520 w 9183722"/>
              <a:gd name="connsiteY10" fmla="*/ 3434629 h 3741301"/>
              <a:gd name="connsiteX11" fmla="*/ 0 w 9183722"/>
              <a:gd name="connsiteY11" fmla="*/ 1426710 h 3741301"/>
              <a:gd name="connsiteX12" fmla="*/ 405249 w 9183722"/>
              <a:gd name="connsiteY12" fmla="*/ 261127 h 3741301"/>
              <a:gd name="connsiteX0" fmla="*/ 293366 w 9071839"/>
              <a:gd name="connsiteY0" fmla="*/ 261127 h 3741301"/>
              <a:gd name="connsiteX1" fmla="*/ 2178885 w 9071839"/>
              <a:gd name="connsiteY1" fmla="*/ 3908 h 3741301"/>
              <a:gd name="connsiteX2" fmla="*/ 4525639 w 9071839"/>
              <a:gd name="connsiteY2" fmla="*/ 0 h 3741301"/>
              <a:gd name="connsiteX3" fmla="*/ 6872392 w 9071839"/>
              <a:gd name="connsiteY3" fmla="*/ 0 h 3741301"/>
              <a:gd name="connsiteX4" fmla="*/ 8771695 w 9071839"/>
              <a:gd name="connsiteY4" fmla="*/ 247489 h 3741301"/>
              <a:gd name="connsiteX5" fmla="*/ 9071839 w 9071839"/>
              <a:gd name="connsiteY5" fmla="*/ 1842107 h 3741301"/>
              <a:gd name="connsiteX6" fmla="*/ 8772653 w 9071839"/>
              <a:gd name="connsiteY6" fmla="*/ 3428806 h 3741301"/>
              <a:gd name="connsiteX7" fmla="*/ 6876299 w 9071839"/>
              <a:gd name="connsiteY7" fmla="*/ 3668481 h 3741301"/>
              <a:gd name="connsiteX8" fmla="*/ 4539276 w 9071839"/>
              <a:gd name="connsiteY8" fmla="*/ 3668480 h 3741301"/>
              <a:gd name="connsiteX9" fmla="*/ 2206519 w 9071839"/>
              <a:gd name="connsiteY9" fmla="*/ 3679441 h 3741301"/>
              <a:gd name="connsiteX10" fmla="*/ 320637 w 9071839"/>
              <a:gd name="connsiteY10" fmla="*/ 3434629 h 3741301"/>
              <a:gd name="connsiteX11" fmla="*/ 0 w 9071839"/>
              <a:gd name="connsiteY11" fmla="*/ 1845058 h 3741301"/>
              <a:gd name="connsiteX12" fmla="*/ 293366 w 9071839"/>
              <a:gd name="connsiteY12" fmla="*/ 261127 h 3741301"/>
              <a:gd name="connsiteX0" fmla="*/ 293366 w 9071839"/>
              <a:gd name="connsiteY0" fmla="*/ 261127 h 3741301"/>
              <a:gd name="connsiteX1" fmla="*/ 2178885 w 9071839"/>
              <a:gd name="connsiteY1" fmla="*/ 3908 h 3741301"/>
              <a:gd name="connsiteX2" fmla="*/ 4525639 w 9071839"/>
              <a:gd name="connsiteY2" fmla="*/ 0 h 3741301"/>
              <a:gd name="connsiteX3" fmla="*/ 6872392 w 9071839"/>
              <a:gd name="connsiteY3" fmla="*/ 0 h 3741301"/>
              <a:gd name="connsiteX4" fmla="*/ 8771695 w 9071839"/>
              <a:gd name="connsiteY4" fmla="*/ 247489 h 3741301"/>
              <a:gd name="connsiteX5" fmla="*/ 9071839 w 9071839"/>
              <a:gd name="connsiteY5" fmla="*/ 1842107 h 3741301"/>
              <a:gd name="connsiteX6" fmla="*/ 8772653 w 9071839"/>
              <a:gd name="connsiteY6" fmla="*/ 3428806 h 3741301"/>
              <a:gd name="connsiteX7" fmla="*/ 6876299 w 9071839"/>
              <a:gd name="connsiteY7" fmla="*/ 3668481 h 3741301"/>
              <a:gd name="connsiteX8" fmla="*/ 4539276 w 9071839"/>
              <a:gd name="connsiteY8" fmla="*/ 3668480 h 3741301"/>
              <a:gd name="connsiteX9" fmla="*/ 2206519 w 9071839"/>
              <a:gd name="connsiteY9" fmla="*/ 3679441 h 3741301"/>
              <a:gd name="connsiteX10" fmla="*/ 291450 w 9071839"/>
              <a:gd name="connsiteY10" fmla="*/ 3429766 h 3741301"/>
              <a:gd name="connsiteX11" fmla="*/ 0 w 9071839"/>
              <a:gd name="connsiteY11" fmla="*/ 1845058 h 3741301"/>
              <a:gd name="connsiteX12" fmla="*/ 293366 w 9071839"/>
              <a:gd name="connsiteY12" fmla="*/ 261127 h 3741301"/>
              <a:gd name="connsiteX0" fmla="*/ 293366 w 9071839"/>
              <a:gd name="connsiteY0" fmla="*/ 261127 h 3741301"/>
              <a:gd name="connsiteX1" fmla="*/ 2178885 w 9071839"/>
              <a:gd name="connsiteY1" fmla="*/ 3908 h 3741301"/>
              <a:gd name="connsiteX2" fmla="*/ 4525639 w 9071839"/>
              <a:gd name="connsiteY2" fmla="*/ 0 h 3741301"/>
              <a:gd name="connsiteX3" fmla="*/ 6872392 w 9071839"/>
              <a:gd name="connsiteY3" fmla="*/ 0 h 3741301"/>
              <a:gd name="connsiteX4" fmla="*/ 8771695 w 9071839"/>
              <a:gd name="connsiteY4" fmla="*/ 247489 h 3741301"/>
              <a:gd name="connsiteX5" fmla="*/ 9071839 w 9071839"/>
              <a:gd name="connsiteY5" fmla="*/ 1842107 h 3741301"/>
              <a:gd name="connsiteX6" fmla="*/ 8772653 w 9071839"/>
              <a:gd name="connsiteY6" fmla="*/ 3428806 h 3741301"/>
              <a:gd name="connsiteX7" fmla="*/ 6876299 w 9071839"/>
              <a:gd name="connsiteY7" fmla="*/ 3668481 h 3741301"/>
              <a:gd name="connsiteX8" fmla="*/ 4539276 w 9071839"/>
              <a:gd name="connsiteY8" fmla="*/ 3668480 h 3741301"/>
              <a:gd name="connsiteX9" fmla="*/ 2182196 w 9071839"/>
              <a:gd name="connsiteY9" fmla="*/ 3684305 h 3741301"/>
              <a:gd name="connsiteX10" fmla="*/ 291450 w 9071839"/>
              <a:gd name="connsiteY10" fmla="*/ 3429766 h 3741301"/>
              <a:gd name="connsiteX11" fmla="*/ 0 w 9071839"/>
              <a:gd name="connsiteY11" fmla="*/ 1845058 h 3741301"/>
              <a:gd name="connsiteX12" fmla="*/ 293366 w 9071839"/>
              <a:gd name="connsiteY12" fmla="*/ 261127 h 3741301"/>
              <a:gd name="connsiteX0" fmla="*/ 293366 w 9071839"/>
              <a:gd name="connsiteY0" fmla="*/ 290314 h 3770488"/>
              <a:gd name="connsiteX1" fmla="*/ 2178885 w 9071839"/>
              <a:gd name="connsiteY1" fmla="*/ 33095 h 3770488"/>
              <a:gd name="connsiteX2" fmla="*/ 4525639 w 9071839"/>
              <a:gd name="connsiteY2" fmla="*/ 29187 h 3770488"/>
              <a:gd name="connsiteX3" fmla="*/ 6867528 w 9071839"/>
              <a:gd name="connsiteY3" fmla="*/ 0 h 3770488"/>
              <a:gd name="connsiteX4" fmla="*/ 8771695 w 9071839"/>
              <a:gd name="connsiteY4" fmla="*/ 276676 h 3770488"/>
              <a:gd name="connsiteX5" fmla="*/ 9071839 w 9071839"/>
              <a:gd name="connsiteY5" fmla="*/ 1871294 h 3770488"/>
              <a:gd name="connsiteX6" fmla="*/ 8772653 w 9071839"/>
              <a:gd name="connsiteY6" fmla="*/ 3457993 h 3770488"/>
              <a:gd name="connsiteX7" fmla="*/ 6876299 w 9071839"/>
              <a:gd name="connsiteY7" fmla="*/ 3697668 h 3770488"/>
              <a:gd name="connsiteX8" fmla="*/ 4539276 w 9071839"/>
              <a:gd name="connsiteY8" fmla="*/ 3697667 h 3770488"/>
              <a:gd name="connsiteX9" fmla="*/ 2182196 w 9071839"/>
              <a:gd name="connsiteY9" fmla="*/ 3713492 h 3770488"/>
              <a:gd name="connsiteX10" fmla="*/ 291450 w 9071839"/>
              <a:gd name="connsiteY10" fmla="*/ 3458953 h 3770488"/>
              <a:gd name="connsiteX11" fmla="*/ 0 w 9071839"/>
              <a:gd name="connsiteY11" fmla="*/ 1874245 h 3770488"/>
              <a:gd name="connsiteX12" fmla="*/ 293366 w 9071839"/>
              <a:gd name="connsiteY12" fmla="*/ 290314 h 3770488"/>
              <a:gd name="connsiteX0" fmla="*/ 293366 w 9071839"/>
              <a:gd name="connsiteY0" fmla="*/ 261127 h 3741301"/>
              <a:gd name="connsiteX1" fmla="*/ 2178885 w 9071839"/>
              <a:gd name="connsiteY1" fmla="*/ 3908 h 3741301"/>
              <a:gd name="connsiteX2" fmla="*/ 4525639 w 9071839"/>
              <a:gd name="connsiteY2" fmla="*/ 0 h 3741301"/>
              <a:gd name="connsiteX3" fmla="*/ 6872393 w 9071839"/>
              <a:gd name="connsiteY3" fmla="*/ 4865 h 3741301"/>
              <a:gd name="connsiteX4" fmla="*/ 8771695 w 9071839"/>
              <a:gd name="connsiteY4" fmla="*/ 247489 h 3741301"/>
              <a:gd name="connsiteX5" fmla="*/ 9071839 w 9071839"/>
              <a:gd name="connsiteY5" fmla="*/ 1842107 h 3741301"/>
              <a:gd name="connsiteX6" fmla="*/ 8772653 w 9071839"/>
              <a:gd name="connsiteY6" fmla="*/ 3428806 h 3741301"/>
              <a:gd name="connsiteX7" fmla="*/ 6876299 w 9071839"/>
              <a:gd name="connsiteY7" fmla="*/ 3668481 h 3741301"/>
              <a:gd name="connsiteX8" fmla="*/ 4539276 w 9071839"/>
              <a:gd name="connsiteY8" fmla="*/ 3668480 h 3741301"/>
              <a:gd name="connsiteX9" fmla="*/ 2182196 w 9071839"/>
              <a:gd name="connsiteY9" fmla="*/ 3684305 h 3741301"/>
              <a:gd name="connsiteX10" fmla="*/ 291450 w 9071839"/>
              <a:gd name="connsiteY10" fmla="*/ 3429766 h 3741301"/>
              <a:gd name="connsiteX11" fmla="*/ 0 w 9071839"/>
              <a:gd name="connsiteY11" fmla="*/ 1845058 h 3741301"/>
              <a:gd name="connsiteX12" fmla="*/ 293366 w 9071839"/>
              <a:gd name="connsiteY12" fmla="*/ 261127 h 3741301"/>
              <a:gd name="connsiteX0" fmla="*/ 293366 w 9071839"/>
              <a:gd name="connsiteY0" fmla="*/ 261127 h 3741301"/>
              <a:gd name="connsiteX1" fmla="*/ 2178885 w 9071839"/>
              <a:gd name="connsiteY1" fmla="*/ 3908 h 3741301"/>
              <a:gd name="connsiteX2" fmla="*/ 4525639 w 9071839"/>
              <a:gd name="connsiteY2" fmla="*/ 0 h 3741301"/>
              <a:gd name="connsiteX3" fmla="*/ 6852935 w 9071839"/>
              <a:gd name="connsiteY3" fmla="*/ 14594 h 3741301"/>
              <a:gd name="connsiteX4" fmla="*/ 8771695 w 9071839"/>
              <a:gd name="connsiteY4" fmla="*/ 247489 h 3741301"/>
              <a:gd name="connsiteX5" fmla="*/ 9071839 w 9071839"/>
              <a:gd name="connsiteY5" fmla="*/ 1842107 h 3741301"/>
              <a:gd name="connsiteX6" fmla="*/ 8772653 w 9071839"/>
              <a:gd name="connsiteY6" fmla="*/ 3428806 h 3741301"/>
              <a:gd name="connsiteX7" fmla="*/ 6876299 w 9071839"/>
              <a:gd name="connsiteY7" fmla="*/ 3668481 h 3741301"/>
              <a:gd name="connsiteX8" fmla="*/ 4539276 w 9071839"/>
              <a:gd name="connsiteY8" fmla="*/ 3668480 h 3741301"/>
              <a:gd name="connsiteX9" fmla="*/ 2182196 w 9071839"/>
              <a:gd name="connsiteY9" fmla="*/ 3684305 h 3741301"/>
              <a:gd name="connsiteX10" fmla="*/ 291450 w 9071839"/>
              <a:gd name="connsiteY10" fmla="*/ 3429766 h 3741301"/>
              <a:gd name="connsiteX11" fmla="*/ 0 w 9071839"/>
              <a:gd name="connsiteY11" fmla="*/ 1845058 h 3741301"/>
              <a:gd name="connsiteX12" fmla="*/ 293366 w 9071839"/>
              <a:gd name="connsiteY12" fmla="*/ 261127 h 3741301"/>
              <a:gd name="connsiteX0" fmla="*/ 293366 w 9071839"/>
              <a:gd name="connsiteY0" fmla="*/ 261127 h 3741301"/>
              <a:gd name="connsiteX1" fmla="*/ 2178885 w 9071839"/>
              <a:gd name="connsiteY1" fmla="*/ 3908 h 3741301"/>
              <a:gd name="connsiteX2" fmla="*/ 4525639 w 9071839"/>
              <a:gd name="connsiteY2" fmla="*/ 0 h 3741301"/>
              <a:gd name="connsiteX3" fmla="*/ 6852935 w 9071839"/>
              <a:gd name="connsiteY3" fmla="*/ 14594 h 3741301"/>
              <a:gd name="connsiteX4" fmla="*/ 8752238 w 9071839"/>
              <a:gd name="connsiteY4" fmla="*/ 262083 h 3741301"/>
              <a:gd name="connsiteX5" fmla="*/ 9071839 w 9071839"/>
              <a:gd name="connsiteY5" fmla="*/ 1842107 h 3741301"/>
              <a:gd name="connsiteX6" fmla="*/ 8772653 w 9071839"/>
              <a:gd name="connsiteY6" fmla="*/ 3428806 h 3741301"/>
              <a:gd name="connsiteX7" fmla="*/ 6876299 w 9071839"/>
              <a:gd name="connsiteY7" fmla="*/ 3668481 h 3741301"/>
              <a:gd name="connsiteX8" fmla="*/ 4539276 w 9071839"/>
              <a:gd name="connsiteY8" fmla="*/ 3668480 h 3741301"/>
              <a:gd name="connsiteX9" fmla="*/ 2182196 w 9071839"/>
              <a:gd name="connsiteY9" fmla="*/ 3684305 h 3741301"/>
              <a:gd name="connsiteX10" fmla="*/ 291450 w 9071839"/>
              <a:gd name="connsiteY10" fmla="*/ 3429766 h 3741301"/>
              <a:gd name="connsiteX11" fmla="*/ 0 w 9071839"/>
              <a:gd name="connsiteY11" fmla="*/ 1845058 h 3741301"/>
              <a:gd name="connsiteX12" fmla="*/ 293366 w 9071839"/>
              <a:gd name="connsiteY12" fmla="*/ 261127 h 3741301"/>
              <a:gd name="connsiteX0" fmla="*/ 293366 w 9047754"/>
              <a:gd name="connsiteY0" fmla="*/ 261127 h 3741301"/>
              <a:gd name="connsiteX1" fmla="*/ 2178885 w 9047754"/>
              <a:gd name="connsiteY1" fmla="*/ 3908 h 3741301"/>
              <a:gd name="connsiteX2" fmla="*/ 4525639 w 9047754"/>
              <a:gd name="connsiteY2" fmla="*/ 0 h 3741301"/>
              <a:gd name="connsiteX3" fmla="*/ 6852935 w 9047754"/>
              <a:gd name="connsiteY3" fmla="*/ 14594 h 3741301"/>
              <a:gd name="connsiteX4" fmla="*/ 8752238 w 9047754"/>
              <a:gd name="connsiteY4" fmla="*/ 262083 h 3741301"/>
              <a:gd name="connsiteX5" fmla="*/ 9047517 w 9047754"/>
              <a:gd name="connsiteY5" fmla="*/ 1837242 h 3741301"/>
              <a:gd name="connsiteX6" fmla="*/ 8772653 w 9047754"/>
              <a:gd name="connsiteY6" fmla="*/ 3428806 h 3741301"/>
              <a:gd name="connsiteX7" fmla="*/ 6876299 w 9047754"/>
              <a:gd name="connsiteY7" fmla="*/ 3668481 h 3741301"/>
              <a:gd name="connsiteX8" fmla="*/ 4539276 w 9047754"/>
              <a:gd name="connsiteY8" fmla="*/ 3668480 h 3741301"/>
              <a:gd name="connsiteX9" fmla="*/ 2182196 w 9047754"/>
              <a:gd name="connsiteY9" fmla="*/ 3684305 h 3741301"/>
              <a:gd name="connsiteX10" fmla="*/ 291450 w 9047754"/>
              <a:gd name="connsiteY10" fmla="*/ 3429766 h 3741301"/>
              <a:gd name="connsiteX11" fmla="*/ 0 w 9047754"/>
              <a:gd name="connsiteY11" fmla="*/ 1845058 h 3741301"/>
              <a:gd name="connsiteX12" fmla="*/ 293366 w 9047754"/>
              <a:gd name="connsiteY12" fmla="*/ 261127 h 3741301"/>
              <a:gd name="connsiteX0" fmla="*/ 293366 w 9047517"/>
              <a:gd name="connsiteY0" fmla="*/ 261127 h 3742889"/>
              <a:gd name="connsiteX1" fmla="*/ 2178885 w 9047517"/>
              <a:gd name="connsiteY1" fmla="*/ 3908 h 3742889"/>
              <a:gd name="connsiteX2" fmla="*/ 4525639 w 9047517"/>
              <a:gd name="connsiteY2" fmla="*/ 0 h 3742889"/>
              <a:gd name="connsiteX3" fmla="*/ 6852935 w 9047517"/>
              <a:gd name="connsiteY3" fmla="*/ 14594 h 3742889"/>
              <a:gd name="connsiteX4" fmla="*/ 8752238 w 9047517"/>
              <a:gd name="connsiteY4" fmla="*/ 262083 h 3742889"/>
              <a:gd name="connsiteX5" fmla="*/ 9047517 w 9047517"/>
              <a:gd name="connsiteY5" fmla="*/ 1837242 h 3742889"/>
              <a:gd name="connsiteX6" fmla="*/ 8753196 w 9047517"/>
              <a:gd name="connsiteY6" fmla="*/ 3433670 h 3742889"/>
              <a:gd name="connsiteX7" fmla="*/ 6876299 w 9047517"/>
              <a:gd name="connsiteY7" fmla="*/ 3668481 h 3742889"/>
              <a:gd name="connsiteX8" fmla="*/ 4539276 w 9047517"/>
              <a:gd name="connsiteY8" fmla="*/ 3668480 h 3742889"/>
              <a:gd name="connsiteX9" fmla="*/ 2182196 w 9047517"/>
              <a:gd name="connsiteY9" fmla="*/ 3684305 h 3742889"/>
              <a:gd name="connsiteX10" fmla="*/ 291450 w 9047517"/>
              <a:gd name="connsiteY10" fmla="*/ 3429766 h 3742889"/>
              <a:gd name="connsiteX11" fmla="*/ 0 w 9047517"/>
              <a:gd name="connsiteY11" fmla="*/ 1845058 h 3742889"/>
              <a:gd name="connsiteX12" fmla="*/ 293366 w 9047517"/>
              <a:gd name="connsiteY12" fmla="*/ 261127 h 374288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39276 w 9047517"/>
              <a:gd name="connsiteY8" fmla="*/ 3668480 h 3749479"/>
              <a:gd name="connsiteX9" fmla="*/ 2182196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45058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34411 w 9047517"/>
              <a:gd name="connsiteY8" fmla="*/ 3678209 h 3749479"/>
              <a:gd name="connsiteX9" fmla="*/ 2182196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45058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9546 w 9047517"/>
              <a:gd name="connsiteY8" fmla="*/ 3687938 h 3749479"/>
              <a:gd name="connsiteX9" fmla="*/ 2182196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45058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82196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45058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45058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749479"/>
              <a:gd name="connsiteX1" fmla="*/ 2178885 w 9047517"/>
              <a:gd name="connsiteY1" fmla="*/ 3908 h 3749479"/>
              <a:gd name="connsiteX2" fmla="*/ 4525639 w 9047517"/>
              <a:gd name="connsiteY2" fmla="*/ 0 h 3749479"/>
              <a:gd name="connsiteX3" fmla="*/ 6852935 w 9047517"/>
              <a:gd name="connsiteY3" fmla="*/ 14594 h 3749479"/>
              <a:gd name="connsiteX4" fmla="*/ 8752238 w 9047517"/>
              <a:gd name="connsiteY4" fmla="*/ 262083 h 3749479"/>
              <a:gd name="connsiteX5" fmla="*/ 9047517 w 9047517"/>
              <a:gd name="connsiteY5" fmla="*/ 1837242 h 3749479"/>
              <a:gd name="connsiteX6" fmla="*/ 8753196 w 9047517"/>
              <a:gd name="connsiteY6" fmla="*/ 3433670 h 3749479"/>
              <a:gd name="connsiteX7" fmla="*/ 6856842 w 9047517"/>
              <a:gd name="connsiteY7" fmla="*/ 3678210 h 3749479"/>
              <a:gd name="connsiteX8" fmla="*/ 4524681 w 9047517"/>
              <a:gd name="connsiteY8" fmla="*/ 3683074 h 3749479"/>
              <a:gd name="connsiteX9" fmla="*/ 2172467 w 9047517"/>
              <a:gd name="connsiteY9" fmla="*/ 3684305 h 3749479"/>
              <a:gd name="connsiteX10" fmla="*/ 291450 w 9047517"/>
              <a:gd name="connsiteY10" fmla="*/ 3429766 h 3749479"/>
              <a:gd name="connsiteX11" fmla="*/ 0 w 9047517"/>
              <a:gd name="connsiteY11" fmla="*/ 1835329 h 3749479"/>
              <a:gd name="connsiteX12" fmla="*/ 293366 w 9047517"/>
              <a:gd name="connsiteY12" fmla="*/ 261127 h 3749479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  <a:gd name="connsiteX0" fmla="*/ 293366 w 9047517"/>
              <a:gd name="connsiteY0" fmla="*/ 261127 h 3684305"/>
              <a:gd name="connsiteX1" fmla="*/ 2178885 w 9047517"/>
              <a:gd name="connsiteY1" fmla="*/ 3908 h 3684305"/>
              <a:gd name="connsiteX2" fmla="*/ 4525639 w 9047517"/>
              <a:gd name="connsiteY2" fmla="*/ 0 h 3684305"/>
              <a:gd name="connsiteX3" fmla="*/ 6852935 w 9047517"/>
              <a:gd name="connsiteY3" fmla="*/ 14594 h 3684305"/>
              <a:gd name="connsiteX4" fmla="*/ 8752238 w 9047517"/>
              <a:gd name="connsiteY4" fmla="*/ 262083 h 3684305"/>
              <a:gd name="connsiteX5" fmla="*/ 9047517 w 9047517"/>
              <a:gd name="connsiteY5" fmla="*/ 1837242 h 3684305"/>
              <a:gd name="connsiteX6" fmla="*/ 8753196 w 9047517"/>
              <a:gd name="connsiteY6" fmla="*/ 3433670 h 3684305"/>
              <a:gd name="connsiteX7" fmla="*/ 6856842 w 9047517"/>
              <a:gd name="connsiteY7" fmla="*/ 3678210 h 3684305"/>
              <a:gd name="connsiteX8" fmla="*/ 4524681 w 9047517"/>
              <a:gd name="connsiteY8" fmla="*/ 3683074 h 3684305"/>
              <a:gd name="connsiteX9" fmla="*/ 2172467 w 9047517"/>
              <a:gd name="connsiteY9" fmla="*/ 3684305 h 3684305"/>
              <a:gd name="connsiteX10" fmla="*/ 291450 w 9047517"/>
              <a:gd name="connsiteY10" fmla="*/ 3429766 h 3684305"/>
              <a:gd name="connsiteX11" fmla="*/ 0 w 9047517"/>
              <a:gd name="connsiteY11" fmla="*/ 1835329 h 3684305"/>
              <a:gd name="connsiteX12" fmla="*/ 293366 w 9047517"/>
              <a:gd name="connsiteY12" fmla="*/ 261127 h 36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47517" h="3684305">
                <a:moveTo>
                  <a:pt x="293366" y="261127"/>
                </a:moveTo>
                <a:cubicBezTo>
                  <a:pt x="1304644" y="562834"/>
                  <a:pt x="1875944" y="204613"/>
                  <a:pt x="2178885" y="3908"/>
                </a:cubicBezTo>
                <a:cubicBezTo>
                  <a:pt x="2373844" y="205483"/>
                  <a:pt x="3492843" y="733633"/>
                  <a:pt x="4525639" y="0"/>
                </a:cubicBezTo>
                <a:cubicBezTo>
                  <a:pt x="4901541" y="326485"/>
                  <a:pt x="5959376" y="663270"/>
                  <a:pt x="6852935" y="14594"/>
                </a:cubicBezTo>
                <a:cubicBezTo>
                  <a:pt x="7241175" y="258529"/>
                  <a:pt x="7870835" y="539616"/>
                  <a:pt x="8752238" y="262083"/>
                </a:cubicBezTo>
                <a:cubicBezTo>
                  <a:pt x="8599164" y="514210"/>
                  <a:pt x="8426474" y="1244268"/>
                  <a:pt x="9047517" y="1837242"/>
                </a:cubicBezTo>
                <a:cubicBezTo>
                  <a:pt x="8852285" y="2013164"/>
                  <a:pt x="8365587" y="2634716"/>
                  <a:pt x="8753196" y="3433670"/>
                </a:cubicBezTo>
                <a:cubicBezTo>
                  <a:pt x="8478078" y="3322150"/>
                  <a:pt x="7656452" y="3139653"/>
                  <a:pt x="6856842" y="3678210"/>
                </a:cubicBezTo>
                <a:cubicBezTo>
                  <a:pt x="6633492" y="3457627"/>
                  <a:pt x="5476695" y="2957682"/>
                  <a:pt x="4524681" y="3683074"/>
                </a:cubicBezTo>
                <a:cubicBezTo>
                  <a:pt x="4271281" y="3465773"/>
                  <a:pt x="3161228" y="2951725"/>
                  <a:pt x="2172467" y="3684305"/>
                </a:cubicBezTo>
                <a:cubicBezTo>
                  <a:pt x="1814829" y="3388633"/>
                  <a:pt x="1041698" y="3154521"/>
                  <a:pt x="291450" y="3429766"/>
                </a:cubicBezTo>
                <a:cubicBezTo>
                  <a:pt x="416633" y="3118360"/>
                  <a:pt x="628825" y="2506129"/>
                  <a:pt x="0" y="1835329"/>
                </a:cubicBezTo>
                <a:cubicBezTo>
                  <a:pt x="278459" y="1601129"/>
                  <a:pt x="642699" y="969051"/>
                  <a:pt x="293366" y="261127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b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0B2988C-8535-E343-90C9-63881AEEDD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3819" y="5949862"/>
            <a:ext cx="4058781" cy="69806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70000"/>
              </a:lnSpc>
              <a:buNone/>
              <a:defRPr sz="2100" b="0" i="0">
                <a:latin typeface="Agrandir Medium" pitchFamily="2" charset="77"/>
              </a:defRPr>
            </a:lvl1pPr>
          </a:lstStyle>
          <a:p>
            <a:pPr lvl="0"/>
            <a:r>
              <a:rPr lang="en-US" dirty="0"/>
              <a:t>Presentation template</a:t>
            </a:r>
          </a:p>
          <a:p>
            <a:pPr lvl="0"/>
            <a:r>
              <a:rPr lang="en-US" dirty="0"/>
              <a:t>Prepared for </a:t>
            </a:r>
            <a:r>
              <a:rPr lang="en-US" dirty="0" err="1"/>
              <a:t>Lubd</a:t>
            </a:r>
            <a:r>
              <a:rPr lang="en-US" dirty="0"/>
              <a:t> Makati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70A7F-2D4E-064D-BAEF-DE4986260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15" y="6205327"/>
            <a:ext cx="1430230" cy="388729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174C3EE-3DFC-6741-A3BF-7C176C3F00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3662" y="6356192"/>
            <a:ext cx="1844675" cy="21907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100" b="0" i="0">
                <a:latin typeface="Agrandir Medium" pitchFamily="2" charset="77"/>
              </a:defRPr>
            </a:lvl1pPr>
          </a:lstStyle>
          <a:p>
            <a:pPr lvl="0"/>
            <a:r>
              <a:rPr lang="en-US" dirty="0"/>
              <a:t>25/01/2020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A109BF-EF9C-0C41-8447-4F06FD1089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0725" y="2060914"/>
            <a:ext cx="8210550" cy="16493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PORTFOLIO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97FFAB-EE81-6344-9EF4-C1FEF48F0F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7-point Star 1">
            <a:extLst>
              <a:ext uri="{FF2B5EF4-FFF2-40B4-BE49-F238E27FC236}">
                <a16:creationId xmlns:a16="http://schemas.microsoft.com/office/drawing/2014/main" id="{85B05051-17AA-FD46-B011-C4F48983FA2F}"/>
              </a:ext>
            </a:extLst>
          </p:cNvPr>
          <p:cNvSpPr/>
          <p:nvPr userDrawn="1"/>
        </p:nvSpPr>
        <p:spPr>
          <a:xfrm>
            <a:off x="439547" y="389281"/>
            <a:ext cx="11288682" cy="4609193"/>
          </a:xfrm>
          <a:custGeom>
            <a:avLst/>
            <a:gdLst>
              <a:gd name="connsiteX0" fmla="*/ -21 w 7999486"/>
              <a:gd name="connsiteY0" fmla="*/ 2274338 h 3536487"/>
              <a:gd name="connsiteX1" fmla="*/ 1231826 w 7999486"/>
              <a:gd name="connsiteY1" fmla="*/ 1573894 h 3536487"/>
              <a:gd name="connsiteX2" fmla="*/ 792194 w 7999486"/>
              <a:gd name="connsiteY2" fmla="*/ 700448 h 3536487"/>
              <a:gd name="connsiteX3" fmla="*/ 2767918 w 7999486"/>
              <a:gd name="connsiteY3" fmla="*/ 700449 h 3536487"/>
              <a:gd name="connsiteX4" fmla="*/ 3999743 w 7999486"/>
              <a:gd name="connsiteY4" fmla="*/ 0 h 3536487"/>
              <a:gd name="connsiteX5" fmla="*/ 5231568 w 7999486"/>
              <a:gd name="connsiteY5" fmla="*/ 700449 h 3536487"/>
              <a:gd name="connsiteX6" fmla="*/ 7207292 w 7999486"/>
              <a:gd name="connsiteY6" fmla="*/ 700448 h 3536487"/>
              <a:gd name="connsiteX7" fmla="*/ 6767660 w 7999486"/>
              <a:gd name="connsiteY7" fmla="*/ 1573894 h 3536487"/>
              <a:gd name="connsiteX8" fmla="*/ 7999507 w 7999486"/>
              <a:gd name="connsiteY8" fmla="*/ 2274338 h 3536487"/>
              <a:gd name="connsiteX9" fmla="*/ 6219431 w 7999486"/>
              <a:gd name="connsiteY9" fmla="*/ 2663058 h 3536487"/>
              <a:gd name="connsiteX10" fmla="*/ 5779786 w 7999486"/>
              <a:gd name="connsiteY10" fmla="*/ 3536506 h 3536487"/>
              <a:gd name="connsiteX11" fmla="*/ 3999743 w 7999486"/>
              <a:gd name="connsiteY11" fmla="*/ 3147782 h 3536487"/>
              <a:gd name="connsiteX12" fmla="*/ 2219700 w 7999486"/>
              <a:gd name="connsiteY12" fmla="*/ 3536506 h 3536487"/>
              <a:gd name="connsiteX13" fmla="*/ 1780055 w 7999486"/>
              <a:gd name="connsiteY13" fmla="*/ 2663058 h 3536487"/>
              <a:gd name="connsiteX14" fmla="*/ -21 w 7999486"/>
              <a:gd name="connsiteY14" fmla="*/ 2274338 h 3536487"/>
              <a:gd name="connsiteX0" fmla="*/ 0 w 7999528"/>
              <a:gd name="connsiteY0" fmla="*/ 2274338 h 3536506"/>
              <a:gd name="connsiteX1" fmla="*/ 1231847 w 7999528"/>
              <a:gd name="connsiteY1" fmla="*/ 1573894 h 3536506"/>
              <a:gd name="connsiteX2" fmla="*/ 792215 w 7999528"/>
              <a:gd name="connsiteY2" fmla="*/ 700448 h 3536506"/>
              <a:gd name="connsiteX3" fmla="*/ 2767939 w 7999528"/>
              <a:gd name="connsiteY3" fmla="*/ 700449 h 3536506"/>
              <a:gd name="connsiteX4" fmla="*/ 3999764 w 7999528"/>
              <a:gd name="connsiteY4" fmla="*/ 0 h 3536506"/>
              <a:gd name="connsiteX5" fmla="*/ 6915054 w 7999528"/>
              <a:gd name="connsiteY5" fmla="*/ 16163 h 3536506"/>
              <a:gd name="connsiteX6" fmla="*/ 7207313 w 7999528"/>
              <a:gd name="connsiteY6" fmla="*/ 700448 h 3536506"/>
              <a:gd name="connsiteX7" fmla="*/ 6767681 w 7999528"/>
              <a:gd name="connsiteY7" fmla="*/ 1573894 h 3536506"/>
              <a:gd name="connsiteX8" fmla="*/ 7999528 w 7999528"/>
              <a:gd name="connsiteY8" fmla="*/ 2274338 h 3536506"/>
              <a:gd name="connsiteX9" fmla="*/ 6219452 w 7999528"/>
              <a:gd name="connsiteY9" fmla="*/ 2663058 h 3536506"/>
              <a:gd name="connsiteX10" fmla="*/ 5779807 w 7999528"/>
              <a:gd name="connsiteY10" fmla="*/ 3536506 h 3536506"/>
              <a:gd name="connsiteX11" fmla="*/ 3999764 w 7999528"/>
              <a:gd name="connsiteY11" fmla="*/ 3147782 h 3536506"/>
              <a:gd name="connsiteX12" fmla="*/ 2219721 w 7999528"/>
              <a:gd name="connsiteY12" fmla="*/ 3536506 h 3536506"/>
              <a:gd name="connsiteX13" fmla="*/ 1780076 w 7999528"/>
              <a:gd name="connsiteY13" fmla="*/ 2663058 h 3536506"/>
              <a:gd name="connsiteX14" fmla="*/ 0 w 7999528"/>
              <a:gd name="connsiteY14" fmla="*/ 2274338 h 3536506"/>
              <a:gd name="connsiteX0" fmla="*/ 0 w 9284394"/>
              <a:gd name="connsiteY0" fmla="*/ 2274338 h 3536506"/>
              <a:gd name="connsiteX1" fmla="*/ 1231847 w 9284394"/>
              <a:gd name="connsiteY1" fmla="*/ 1573894 h 3536506"/>
              <a:gd name="connsiteX2" fmla="*/ 792215 w 9284394"/>
              <a:gd name="connsiteY2" fmla="*/ 700448 h 3536506"/>
              <a:gd name="connsiteX3" fmla="*/ 2767939 w 9284394"/>
              <a:gd name="connsiteY3" fmla="*/ 700449 h 3536506"/>
              <a:gd name="connsiteX4" fmla="*/ 3999764 w 9284394"/>
              <a:gd name="connsiteY4" fmla="*/ 0 h 3536506"/>
              <a:gd name="connsiteX5" fmla="*/ 6915054 w 9284394"/>
              <a:gd name="connsiteY5" fmla="*/ 16163 h 3536506"/>
              <a:gd name="connsiteX6" fmla="*/ 9284394 w 9284394"/>
              <a:gd name="connsiteY6" fmla="*/ 324999 h 3536506"/>
              <a:gd name="connsiteX7" fmla="*/ 6767681 w 9284394"/>
              <a:gd name="connsiteY7" fmla="*/ 1573894 h 3536506"/>
              <a:gd name="connsiteX8" fmla="*/ 7999528 w 9284394"/>
              <a:gd name="connsiteY8" fmla="*/ 2274338 h 3536506"/>
              <a:gd name="connsiteX9" fmla="*/ 6219452 w 9284394"/>
              <a:gd name="connsiteY9" fmla="*/ 2663058 h 3536506"/>
              <a:gd name="connsiteX10" fmla="*/ 5779807 w 9284394"/>
              <a:gd name="connsiteY10" fmla="*/ 3536506 h 3536506"/>
              <a:gd name="connsiteX11" fmla="*/ 3999764 w 9284394"/>
              <a:gd name="connsiteY11" fmla="*/ 3147782 h 3536506"/>
              <a:gd name="connsiteX12" fmla="*/ 2219721 w 9284394"/>
              <a:gd name="connsiteY12" fmla="*/ 3536506 h 3536506"/>
              <a:gd name="connsiteX13" fmla="*/ 1780076 w 9284394"/>
              <a:gd name="connsiteY13" fmla="*/ 2663058 h 3536506"/>
              <a:gd name="connsiteX14" fmla="*/ 0 w 9284394"/>
              <a:gd name="connsiteY14" fmla="*/ 2274338 h 3536506"/>
              <a:gd name="connsiteX0" fmla="*/ 0 w 9631994"/>
              <a:gd name="connsiteY0" fmla="*/ 2274338 h 3536506"/>
              <a:gd name="connsiteX1" fmla="*/ 1231847 w 9631994"/>
              <a:gd name="connsiteY1" fmla="*/ 1573894 h 3536506"/>
              <a:gd name="connsiteX2" fmla="*/ 792215 w 9631994"/>
              <a:gd name="connsiteY2" fmla="*/ 700448 h 3536506"/>
              <a:gd name="connsiteX3" fmla="*/ 2767939 w 9631994"/>
              <a:gd name="connsiteY3" fmla="*/ 700449 h 3536506"/>
              <a:gd name="connsiteX4" fmla="*/ 3999764 w 9631994"/>
              <a:gd name="connsiteY4" fmla="*/ 0 h 3536506"/>
              <a:gd name="connsiteX5" fmla="*/ 6915054 w 9631994"/>
              <a:gd name="connsiteY5" fmla="*/ 16163 h 3536506"/>
              <a:gd name="connsiteX6" fmla="*/ 9284394 w 9631994"/>
              <a:gd name="connsiteY6" fmla="*/ 324999 h 3536506"/>
              <a:gd name="connsiteX7" fmla="*/ 9631994 w 9631994"/>
              <a:gd name="connsiteY7" fmla="*/ 2282403 h 3536506"/>
              <a:gd name="connsiteX8" fmla="*/ 7999528 w 9631994"/>
              <a:gd name="connsiteY8" fmla="*/ 2274338 h 3536506"/>
              <a:gd name="connsiteX9" fmla="*/ 6219452 w 9631994"/>
              <a:gd name="connsiteY9" fmla="*/ 2663058 h 3536506"/>
              <a:gd name="connsiteX10" fmla="*/ 5779807 w 9631994"/>
              <a:gd name="connsiteY10" fmla="*/ 3536506 h 3536506"/>
              <a:gd name="connsiteX11" fmla="*/ 3999764 w 9631994"/>
              <a:gd name="connsiteY11" fmla="*/ 3147782 h 3536506"/>
              <a:gd name="connsiteX12" fmla="*/ 2219721 w 9631994"/>
              <a:gd name="connsiteY12" fmla="*/ 3536506 h 3536506"/>
              <a:gd name="connsiteX13" fmla="*/ 1780076 w 9631994"/>
              <a:gd name="connsiteY13" fmla="*/ 2663058 h 3536506"/>
              <a:gd name="connsiteX14" fmla="*/ 0 w 9631994"/>
              <a:gd name="connsiteY14" fmla="*/ 2274338 h 3536506"/>
              <a:gd name="connsiteX0" fmla="*/ 0 w 9631994"/>
              <a:gd name="connsiteY0" fmla="*/ 2274338 h 4290863"/>
              <a:gd name="connsiteX1" fmla="*/ 1231847 w 9631994"/>
              <a:gd name="connsiteY1" fmla="*/ 1573894 h 4290863"/>
              <a:gd name="connsiteX2" fmla="*/ 792215 w 9631994"/>
              <a:gd name="connsiteY2" fmla="*/ 700448 h 4290863"/>
              <a:gd name="connsiteX3" fmla="*/ 2767939 w 9631994"/>
              <a:gd name="connsiteY3" fmla="*/ 700449 h 4290863"/>
              <a:gd name="connsiteX4" fmla="*/ 3999764 w 9631994"/>
              <a:gd name="connsiteY4" fmla="*/ 0 h 4290863"/>
              <a:gd name="connsiteX5" fmla="*/ 6915054 w 9631994"/>
              <a:gd name="connsiteY5" fmla="*/ 16163 h 4290863"/>
              <a:gd name="connsiteX6" fmla="*/ 9284394 w 9631994"/>
              <a:gd name="connsiteY6" fmla="*/ 324999 h 4290863"/>
              <a:gd name="connsiteX7" fmla="*/ 9631994 w 9631994"/>
              <a:gd name="connsiteY7" fmla="*/ 2282403 h 4290863"/>
              <a:gd name="connsiteX8" fmla="*/ 9277266 w 9631994"/>
              <a:gd name="connsiteY8" fmla="*/ 4290863 h 4290863"/>
              <a:gd name="connsiteX9" fmla="*/ 6219452 w 9631994"/>
              <a:gd name="connsiteY9" fmla="*/ 2663058 h 4290863"/>
              <a:gd name="connsiteX10" fmla="*/ 5779807 w 9631994"/>
              <a:gd name="connsiteY10" fmla="*/ 3536506 h 4290863"/>
              <a:gd name="connsiteX11" fmla="*/ 3999764 w 9631994"/>
              <a:gd name="connsiteY11" fmla="*/ 3147782 h 4290863"/>
              <a:gd name="connsiteX12" fmla="*/ 2219721 w 9631994"/>
              <a:gd name="connsiteY12" fmla="*/ 3536506 h 4290863"/>
              <a:gd name="connsiteX13" fmla="*/ 1780076 w 9631994"/>
              <a:gd name="connsiteY13" fmla="*/ 2663058 h 4290863"/>
              <a:gd name="connsiteX14" fmla="*/ 0 w 9631994"/>
              <a:gd name="connsiteY14" fmla="*/ 2274338 h 4290863"/>
              <a:gd name="connsiteX0" fmla="*/ 0 w 9631994"/>
              <a:gd name="connsiteY0" fmla="*/ 2274338 h 4582693"/>
              <a:gd name="connsiteX1" fmla="*/ 1231847 w 9631994"/>
              <a:gd name="connsiteY1" fmla="*/ 1573894 h 4582693"/>
              <a:gd name="connsiteX2" fmla="*/ 792215 w 9631994"/>
              <a:gd name="connsiteY2" fmla="*/ 700448 h 4582693"/>
              <a:gd name="connsiteX3" fmla="*/ 2767939 w 9631994"/>
              <a:gd name="connsiteY3" fmla="*/ 700449 h 4582693"/>
              <a:gd name="connsiteX4" fmla="*/ 3999764 w 9631994"/>
              <a:gd name="connsiteY4" fmla="*/ 0 h 4582693"/>
              <a:gd name="connsiteX5" fmla="*/ 6915054 w 9631994"/>
              <a:gd name="connsiteY5" fmla="*/ 16163 h 4582693"/>
              <a:gd name="connsiteX6" fmla="*/ 9284394 w 9631994"/>
              <a:gd name="connsiteY6" fmla="*/ 324999 h 4582693"/>
              <a:gd name="connsiteX7" fmla="*/ 9631994 w 9631994"/>
              <a:gd name="connsiteY7" fmla="*/ 2282403 h 4582693"/>
              <a:gd name="connsiteX8" fmla="*/ 9277266 w 9631994"/>
              <a:gd name="connsiteY8" fmla="*/ 4290863 h 4582693"/>
              <a:gd name="connsiteX9" fmla="*/ 6903738 w 9631994"/>
              <a:gd name="connsiteY9" fmla="*/ 4582693 h 4582693"/>
              <a:gd name="connsiteX10" fmla="*/ 5779807 w 9631994"/>
              <a:gd name="connsiteY10" fmla="*/ 3536506 h 4582693"/>
              <a:gd name="connsiteX11" fmla="*/ 3999764 w 9631994"/>
              <a:gd name="connsiteY11" fmla="*/ 3147782 h 4582693"/>
              <a:gd name="connsiteX12" fmla="*/ 2219721 w 9631994"/>
              <a:gd name="connsiteY12" fmla="*/ 3536506 h 4582693"/>
              <a:gd name="connsiteX13" fmla="*/ 1780076 w 9631994"/>
              <a:gd name="connsiteY13" fmla="*/ 2663058 h 4582693"/>
              <a:gd name="connsiteX14" fmla="*/ 0 w 9631994"/>
              <a:gd name="connsiteY14" fmla="*/ 2274338 h 4582693"/>
              <a:gd name="connsiteX0" fmla="*/ 1266699 w 10898693"/>
              <a:gd name="connsiteY0" fmla="*/ 2274338 h 4582693"/>
              <a:gd name="connsiteX1" fmla="*/ 2498546 w 10898693"/>
              <a:gd name="connsiteY1" fmla="*/ 1573894 h 4582693"/>
              <a:gd name="connsiteX2" fmla="*/ 0 w 10898693"/>
              <a:gd name="connsiteY2" fmla="*/ 331055 h 4582693"/>
              <a:gd name="connsiteX3" fmla="*/ 4034638 w 10898693"/>
              <a:gd name="connsiteY3" fmla="*/ 700449 h 4582693"/>
              <a:gd name="connsiteX4" fmla="*/ 5266463 w 10898693"/>
              <a:gd name="connsiteY4" fmla="*/ 0 h 4582693"/>
              <a:gd name="connsiteX5" fmla="*/ 8181753 w 10898693"/>
              <a:gd name="connsiteY5" fmla="*/ 16163 h 4582693"/>
              <a:gd name="connsiteX6" fmla="*/ 10551093 w 10898693"/>
              <a:gd name="connsiteY6" fmla="*/ 324999 h 4582693"/>
              <a:gd name="connsiteX7" fmla="*/ 10898693 w 10898693"/>
              <a:gd name="connsiteY7" fmla="*/ 2282403 h 4582693"/>
              <a:gd name="connsiteX8" fmla="*/ 10543965 w 10898693"/>
              <a:gd name="connsiteY8" fmla="*/ 4290863 h 4582693"/>
              <a:gd name="connsiteX9" fmla="*/ 8170437 w 10898693"/>
              <a:gd name="connsiteY9" fmla="*/ 4582693 h 4582693"/>
              <a:gd name="connsiteX10" fmla="*/ 7046506 w 10898693"/>
              <a:gd name="connsiteY10" fmla="*/ 3536506 h 4582693"/>
              <a:gd name="connsiteX11" fmla="*/ 5266463 w 10898693"/>
              <a:gd name="connsiteY11" fmla="*/ 3147782 h 4582693"/>
              <a:gd name="connsiteX12" fmla="*/ 3486420 w 10898693"/>
              <a:gd name="connsiteY12" fmla="*/ 3536506 h 4582693"/>
              <a:gd name="connsiteX13" fmla="*/ 3046775 w 10898693"/>
              <a:gd name="connsiteY13" fmla="*/ 2663058 h 4582693"/>
              <a:gd name="connsiteX14" fmla="*/ 1266699 w 10898693"/>
              <a:gd name="connsiteY14" fmla="*/ 2274338 h 4582693"/>
              <a:gd name="connsiteX0" fmla="*/ 1266699 w 10898693"/>
              <a:gd name="connsiteY0" fmla="*/ 2282398 h 4590753"/>
              <a:gd name="connsiteX1" fmla="*/ 2498546 w 10898693"/>
              <a:gd name="connsiteY1" fmla="*/ 1581954 h 4590753"/>
              <a:gd name="connsiteX2" fmla="*/ 0 w 10898693"/>
              <a:gd name="connsiteY2" fmla="*/ 339115 h 4590753"/>
              <a:gd name="connsiteX3" fmla="*/ 2345117 w 10898693"/>
              <a:gd name="connsiteY3" fmla="*/ 0 h 4590753"/>
              <a:gd name="connsiteX4" fmla="*/ 5266463 w 10898693"/>
              <a:gd name="connsiteY4" fmla="*/ 8060 h 4590753"/>
              <a:gd name="connsiteX5" fmla="*/ 8181753 w 10898693"/>
              <a:gd name="connsiteY5" fmla="*/ 24223 h 4590753"/>
              <a:gd name="connsiteX6" fmla="*/ 10551093 w 10898693"/>
              <a:gd name="connsiteY6" fmla="*/ 333059 h 4590753"/>
              <a:gd name="connsiteX7" fmla="*/ 10898693 w 10898693"/>
              <a:gd name="connsiteY7" fmla="*/ 2290463 h 4590753"/>
              <a:gd name="connsiteX8" fmla="*/ 10543965 w 10898693"/>
              <a:gd name="connsiteY8" fmla="*/ 4298923 h 4590753"/>
              <a:gd name="connsiteX9" fmla="*/ 8170437 w 10898693"/>
              <a:gd name="connsiteY9" fmla="*/ 4590753 h 4590753"/>
              <a:gd name="connsiteX10" fmla="*/ 7046506 w 10898693"/>
              <a:gd name="connsiteY10" fmla="*/ 3544566 h 4590753"/>
              <a:gd name="connsiteX11" fmla="*/ 5266463 w 10898693"/>
              <a:gd name="connsiteY11" fmla="*/ 3155842 h 4590753"/>
              <a:gd name="connsiteX12" fmla="*/ 3486420 w 10898693"/>
              <a:gd name="connsiteY12" fmla="*/ 3544566 h 4590753"/>
              <a:gd name="connsiteX13" fmla="*/ 3046775 w 10898693"/>
              <a:gd name="connsiteY13" fmla="*/ 2671118 h 4590753"/>
              <a:gd name="connsiteX14" fmla="*/ 1266699 w 10898693"/>
              <a:gd name="connsiteY14" fmla="*/ 2282398 h 4590753"/>
              <a:gd name="connsiteX0" fmla="*/ 1656688 w 11288682"/>
              <a:gd name="connsiteY0" fmla="*/ 2282398 h 4590753"/>
              <a:gd name="connsiteX1" fmla="*/ 0 w 11288682"/>
              <a:gd name="connsiteY1" fmla="*/ 2302574 h 4590753"/>
              <a:gd name="connsiteX2" fmla="*/ 389989 w 11288682"/>
              <a:gd name="connsiteY2" fmla="*/ 339115 h 4590753"/>
              <a:gd name="connsiteX3" fmla="*/ 2735106 w 11288682"/>
              <a:gd name="connsiteY3" fmla="*/ 0 h 4590753"/>
              <a:gd name="connsiteX4" fmla="*/ 5656452 w 11288682"/>
              <a:gd name="connsiteY4" fmla="*/ 8060 h 4590753"/>
              <a:gd name="connsiteX5" fmla="*/ 8571742 w 11288682"/>
              <a:gd name="connsiteY5" fmla="*/ 24223 h 4590753"/>
              <a:gd name="connsiteX6" fmla="*/ 10941082 w 11288682"/>
              <a:gd name="connsiteY6" fmla="*/ 333059 h 4590753"/>
              <a:gd name="connsiteX7" fmla="*/ 11288682 w 11288682"/>
              <a:gd name="connsiteY7" fmla="*/ 2290463 h 4590753"/>
              <a:gd name="connsiteX8" fmla="*/ 10933954 w 11288682"/>
              <a:gd name="connsiteY8" fmla="*/ 4298923 h 4590753"/>
              <a:gd name="connsiteX9" fmla="*/ 8560426 w 11288682"/>
              <a:gd name="connsiteY9" fmla="*/ 4590753 h 4590753"/>
              <a:gd name="connsiteX10" fmla="*/ 7436495 w 11288682"/>
              <a:gd name="connsiteY10" fmla="*/ 3544566 h 4590753"/>
              <a:gd name="connsiteX11" fmla="*/ 5656452 w 11288682"/>
              <a:gd name="connsiteY11" fmla="*/ 3155842 h 4590753"/>
              <a:gd name="connsiteX12" fmla="*/ 3876409 w 11288682"/>
              <a:gd name="connsiteY12" fmla="*/ 3544566 h 4590753"/>
              <a:gd name="connsiteX13" fmla="*/ 3436764 w 11288682"/>
              <a:gd name="connsiteY13" fmla="*/ 2671118 h 4590753"/>
              <a:gd name="connsiteX14" fmla="*/ 1656688 w 11288682"/>
              <a:gd name="connsiteY14" fmla="*/ 2282398 h 4590753"/>
              <a:gd name="connsiteX0" fmla="*/ 378950 w 11288682"/>
              <a:gd name="connsiteY0" fmla="*/ 4286811 h 4590753"/>
              <a:gd name="connsiteX1" fmla="*/ 0 w 11288682"/>
              <a:gd name="connsiteY1" fmla="*/ 2302574 h 4590753"/>
              <a:gd name="connsiteX2" fmla="*/ 389989 w 11288682"/>
              <a:gd name="connsiteY2" fmla="*/ 339115 h 4590753"/>
              <a:gd name="connsiteX3" fmla="*/ 2735106 w 11288682"/>
              <a:gd name="connsiteY3" fmla="*/ 0 h 4590753"/>
              <a:gd name="connsiteX4" fmla="*/ 5656452 w 11288682"/>
              <a:gd name="connsiteY4" fmla="*/ 8060 h 4590753"/>
              <a:gd name="connsiteX5" fmla="*/ 8571742 w 11288682"/>
              <a:gd name="connsiteY5" fmla="*/ 24223 h 4590753"/>
              <a:gd name="connsiteX6" fmla="*/ 10941082 w 11288682"/>
              <a:gd name="connsiteY6" fmla="*/ 333059 h 4590753"/>
              <a:gd name="connsiteX7" fmla="*/ 11288682 w 11288682"/>
              <a:gd name="connsiteY7" fmla="*/ 2290463 h 4590753"/>
              <a:gd name="connsiteX8" fmla="*/ 10933954 w 11288682"/>
              <a:gd name="connsiteY8" fmla="*/ 4298923 h 4590753"/>
              <a:gd name="connsiteX9" fmla="*/ 8560426 w 11288682"/>
              <a:gd name="connsiteY9" fmla="*/ 4590753 h 4590753"/>
              <a:gd name="connsiteX10" fmla="*/ 7436495 w 11288682"/>
              <a:gd name="connsiteY10" fmla="*/ 3544566 h 4590753"/>
              <a:gd name="connsiteX11" fmla="*/ 5656452 w 11288682"/>
              <a:gd name="connsiteY11" fmla="*/ 3155842 h 4590753"/>
              <a:gd name="connsiteX12" fmla="*/ 3876409 w 11288682"/>
              <a:gd name="connsiteY12" fmla="*/ 3544566 h 4590753"/>
              <a:gd name="connsiteX13" fmla="*/ 3436764 w 11288682"/>
              <a:gd name="connsiteY13" fmla="*/ 2671118 h 4590753"/>
              <a:gd name="connsiteX14" fmla="*/ 378950 w 11288682"/>
              <a:gd name="connsiteY14" fmla="*/ 4286811 h 4590753"/>
              <a:gd name="connsiteX0" fmla="*/ 378950 w 11288682"/>
              <a:gd name="connsiteY0" fmla="*/ 4286811 h 4596808"/>
              <a:gd name="connsiteX1" fmla="*/ 0 w 11288682"/>
              <a:gd name="connsiteY1" fmla="*/ 2302574 h 4596808"/>
              <a:gd name="connsiteX2" fmla="*/ 389989 w 11288682"/>
              <a:gd name="connsiteY2" fmla="*/ 339115 h 4596808"/>
              <a:gd name="connsiteX3" fmla="*/ 2735106 w 11288682"/>
              <a:gd name="connsiteY3" fmla="*/ 0 h 4596808"/>
              <a:gd name="connsiteX4" fmla="*/ 5656452 w 11288682"/>
              <a:gd name="connsiteY4" fmla="*/ 8060 h 4596808"/>
              <a:gd name="connsiteX5" fmla="*/ 8571742 w 11288682"/>
              <a:gd name="connsiteY5" fmla="*/ 24223 h 4596808"/>
              <a:gd name="connsiteX6" fmla="*/ 10941082 w 11288682"/>
              <a:gd name="connsiteY6" fmla="*/ 333059 h 4596808"/>
              <a:gd name="connsiteX7" fmla="*/ 11288682 w 11288682"/>
              <a:gd name="connsiteY7" fmla="*/ 2290463 h 4596808"/>
              <a:gd name="connsiteX8" fmla="*/ 10933954 w 11288682"/>
              <a:gd name="connsiteY8" fmla="*/ 4298923 h 4596808"/>
              <a:gd name="connsiteX9" fmla="*/ 8560426 w 11288682"/>
              <a:gd name="connsiteY9" fmla="*/ 4590753 h 4596808"/>
              <a:gd name="connsiteX10" fmla="*/ 7436495 w 11288682"/>
              <a:gd name="connsiteY10" fmla="*/ 3544566 h 4596808"/>
              <a:gd name="connsiteX11" fmla="*/ 5656452 w 11288682"/>
              <a:gd name="connsiteY11" fmla="*/ 3155842 h 4596808"/>
              <a:gd name="connsiteX12" fmla="*/ 3876409 w 11288682"/>
              <a:gd name="connsiteY12" fmla="*/ 3544566 h 4596808"/>
              <a:gd name="connsiteX13" fmla="*/ 2722199 w 11288682"/>
              <a:gd name="connsiteY13" fmla="*/ 4596808 h 4596808"/>
              <a:gd name="connsiteX14" fmla="*/ 378950 w 11288682"/>
              <a:gd name="connsiteY14" fmla="*/ 4286811 h 4596808"/>
              <a:gd name="connsiteX0" fmla="*/ 378950 w 11288682"/>
              <a:gd name="connsiteY0" fmla="*/ 4286811 h 4596808"/>
              <a:gd name="connsiteX1" fmla="*/ 0 w 11288682"/>
              <a:gd name="connsiteY1" fmla="*/ 2302574 h 4596808"/>
              <a:gd name="connsiteX2" fmla="*/ 389989 w 11288682"/>
              <a:gd name="connsiteY2" fmla="*/ 339115 h 4596808"/>
              <a:gd name="connsiteX3" fmla="*/ 2735106 w 11288682"/>
              <a:gd name="connsiteY3" fmla="*/ 0 h 4596808"/>
              <a:gd name="connsiteX4" fmla="*/ 5656452 w 11288682"/>
              <a:gd name="connsiteY4" fmla="*/ 8060 h 4596808"/>
              <a:gd name="connsiteX5" fmla="*/ 8571742 w 11288682"/>
              <a:gd name="connsiteY5" fmla="*/ 24223 h 4596808"/>
              <a:gd name="connsiteX6" fmla="*/ 10941082 w 11288682"/>
              <a:gd name="connsiteY6" fmla="*/ 333059 h 4596808"/>
              <a:gd name="connsiteX7" fmla="*/ 11288682 w 11288682"/>
              <a:gd name="connsiteY7" fmla="*/ 2290463 h 4596808"/>
              <a:gd name="connsiteX8" fmla="*/ 10933954 w 11288682"/>
              <a:gd name="connsiteY8" fmla="*/ 4298923 h 4596808"/>
              <a:gd name="connsiteX9" fmla="*/ 8560426 w 11288682"/>
              <a:gd name="connsiteY9" fmla="*/ 4590753 h 4596808"/>
              <a:gd name="connsiteX10" fmla="*/ 7436495 w 11288682"/>
              <a:gd name="connsiteY10" fmla="*/ 3544566 h 4596808"/>
              <a:gd name="connsiteX11" fmla="*/ 5656452 w 11288682"/>
              <a:gd name="connsiteY11" fmla="*/ 3155842 h 4596808"/>
              <a:gd name="connsiteX12" fmla="*/ 2722199 w 11288682"/>
              <a:gd name="connsiteY12" fmla="*/ 4596808 h 4596808"/>
              <a:gd name="connsiteX13" fmla="*/ 378950 w 11288682"/>
              <a:gd name="connsiteY13" fmla="*/ 4286811 h 4596808"/>
              <a:gd name="connsiteX0" fmla="*/ 378950 w 11288682"/>
              <a:gd name="connsiteY0" fmla="*/ 4286811 h 4596808"/>
              <a:gd name="connsiteX1" fmla="*/ 0 w 11288682"/>
              <a:gd name="connsiteY1" fmla="*/ 2302574 h 4596808"/>
              <a:gd name="connsiteX2" fmla="*/ 389989 w 11288682"/>
              <a:gd name="connsiteY2" fmla="*/ 339115 h 4596808"/>
              <a:gd name="connsiteX3" fmla="*/ 2735106 w 11288682"/>
              <a:gd name="connsiteY3" fmla="*/ 0 h 4596808"/>
              <a:gd name="connsiteX4" fmla="*/ 5656452 w 11288682"/>
              <a:gd name="connsiteY4" fmla="*/ 8060 h 4596808"/>
              <a:gd name="connsiteX5" fmla="*/ 8571742 w 11288682"/>
              <a:gd name="connsiteY5" fmla="*/ 24223 h 4596808"/>
              <a:gd name="connsiteX6" fmla="*/ 10941082 w 11288682"/>
              <a:gd name="connsiteY6" fmla="*/ 333059 h 4596808"/>
              <a:gd name="connsiteX7" fmla="*/ 11288682 w 11288682"/>
              <a:gd name="connsiteY7" fmla="*/ 2290463 h 4596808"/>
              <a:gd name="connsiteX8" fmla="*/ 10933954 w 11288682"/>
              <a:gd name="connsiteY8" fmla="*/ 4298923 h 4596808"/>
              <a:gd name="connsiteX9" fmla="*/ 8560426 w 11288682"/>
              <a:gd name="connsiteY9" fmla="*/ 4590753 h 4596808"/>
              <a:gd name="connsiteX10" fmla="*/ 5656452 w 11288682"/>
              <a:gd name="connsiteY10" fmla="*/ 3155842 h 4596808"/>
              <a:gd name="connsiteX11" fmla="*/ 2722199 w 11288682"/>
              <a:gd name="connsiteY11" fmla="*/ 4596808 h 4596808"/>
              <a:gd name="connsiteX12" fmla="*/ 378950 w 11288682"/>
              <a:gd name="connsiteY12" fmla="*/ 4286811 h 4596808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  <a:gd name="connsiteX0" fmla="*/ 378950 w 11288682"/>
              <a:gd name="connsiteY0" fmla="*/ 4286811 h 4609193"/>
              <a:gd name="connsiteX1" fmla="*/ 0 w 11288682"/>
              <a:gd name="connsiteY1" fmla="*/ 2302574 h 4609193"/>
              <a:gd name="connsiteX2" fmla="*/ 389989 w 11288682"/>
              <a:gd name="connsiteY2" fmla="*/ 339115 h 4609193"/>
              <a:gd name="connsiteX3" fmla="*/ 2735106 w 11288682"/>
              <a:gd name="connsiteY3" fmla="*/ 0 h 4609193"/>
              <a:gd name="connsiteX4" fmla="*/ 5656452 w 11288682"/>
              <a:gd name="connsiteY4" fmla="*/ 8060 h 4609193"/>
              <a:gd name="connsiteX5" fmla="*/ 8571742 w 11288682"/>
              <a:gd name="connsiteY5" fmla="*/ 24223 h 4609193"/>
              <a:gd name="connsiteX6" fmla="*/ 10941082 w 11288682"/>
              <a:gd name="connsiteY6" fmla="*/ 333059 h 4609193"/>
              <a:gd name="connsiteX7" fmla="*/ 11288682 w 11288682"/>
              <a:gd name="connsiteY7" fmla="*/ 2290463 h 4609193"/>
              <a:gd name="connsiteX8" fmla="*/ 10933954 w 11288682"/>
              <a:gd name="connsiteY8" fmla="*/ 4298923 h 4609193"/>
              <a:gd name="connsiteX9" fmla="*/ 8560426 w 11288682"/>
              <a:gd name="connsiteY9" fmla="*/ 4590753 h 4609193"/>
              <a:gd name="connsiteX10" fmla="*/ 5656452 w 11288682"/>
              <a:gd name="connsiteY10" fmla="*/ 4609193 h 4609193"/>
              <a:gd name="connsiteX11" fmla="*/ 2722199 w 11288682"/>
              <a:gd name="connsiteY11" fmla="*/ 4596808 h 4609193"/>
              <a:gd name="connsiteX12" fmla="*/ 378950 w 11288682"/>
              <a:gd name="connsiteY12" fmla="*/ 4286811 h 460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88682" h="4609193">
                <a:moveTo>
                  <a:pt x="378950" y="4286811"/>
                </a:moveTo>
                <a:cubicBezTo>
                  <a:pt x="646249" y="3734401"/>
                  <a:pt x="683434" y="2897375"/>
                  <a:pt x="0" y="2302574"/>
                </a:cubicBezTo>
                <a:cubicBezTo>
                  <a:pt x="305608" y="2053815"/>
                  <a:pt x="871612" y="1332716"/>
                  <a:pt x="389989" y="339115"/>
                </a:cubicBezTo>
                <a:cubicBezTo>
                  <a:pt x="1129306" y="516747"/>
                  <a:pt x="1844399" y="615655"/>
                  <a:pt x="2735106" y="0"/>
                </a:cubicBezTo>
                <a:cubicBezTo>
                  <a:pt x="3502997" y="571916"/>
                  <a:pt x="4622114" y="677547"/>
                  <a:pt x="5656452" y="8060"/>
                </a:cubicBezTo>
                <a:cubicBezTo>
                  <a:pt x="6234599" y="467620"/>
                  <a:pt x="7551534" y="793955"/>
                  <a:pt x="8571742" y="24223"/>
                </a:cubicBezTo>
                <a:cubicBezTo>
                  <a:pt x="8998184" y="302781"/>
                  <a:pt x="9860631" y="702453"/>
                  <a:pt x="10941082" y="333059"/>
                </a:cubicBezTo>
                <a:cubicBezTo>
                  <a:pt x="10681500" y="737247"/>
                  <a:pt x="10591475" y="1631939"/>
                  <a:pt x="11288682" y="2290463"/>
                </a:cubicBezTo>
                <a:cubicBezTo>
                  <a:pt x="10952436" y="2620834"/>
                  <a:pt x="10476912" y="3435655"/>
                  <a:pt x="10933954" y="4298923"/>
                </a:cubicBezTo>
                <a:cubicBezTo>
                  <a:pt x="10554561" y="4117641"/>
                  <a:pt x="9454547" y="3954525"/>
                  <a:pt x="8560426" y="4590753"/>
                </a:cubicBezTo>
                <a:cubicBezTo>
                  <a:pt x="7301764" y="3749112"/>
                  <a:pt x="6067325" y="4257875"/>
                  <a:pt x="5656452" y="4609193"/>
                </a:cubicBezTo>
                <a:cubicBezTo>
                  <a:pt x="4956927" y="4029780"/>
                  <a:pt x="3561004" y="3934817"/>
                  <a:pt x="2722199" y="4596808"/>
                </a:cubicBezTo>
                <a:cubicBezTo>
                  <a:pt x="1844226" y="3960581"/>
                  <a:pt x="833029" y="4111584"/>
                  <a:pt x="378950" y="4286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0B2988C-8535-E343-90C9-63881AEEDD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3819" y="5949862"/>
            <a:ext cx="4058781" cy="69806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70000"/>
              </a:lnSpc>
              <a:buNone/>
              <a:defRPr sz="2100" b="0" i="0">
                <a:latin typeface="Agrandir Medium" pitchFamily="2" charset="77"/>
              </a:defRPr>
            </a:lvl1pPr>
          </a:lstStyle>
          <a:p>
            <a:pPr lvl="0"/>
            <a:r>
              <a:rPr lang="en-US" dirty="0"/>
              <a:t>Presentation template</a:t>
            </a:r>
          </a:p>
          <a:p>
            <a:pPr lvl="0"/>
            <a:r>
              <a:rPr lang="en-US" dirty="0"/>
              <a:t>Prepared for </a:t>
            </a:r>
            <a:r>
              <a:rPr lang="en-US" dirty="0" err="1"/>
              <a:t>Lubd</a:t>
            </a:r>
            <a:r>
              <a:rPr lang="en-US" dirty="0"/>
              <a:t> Makati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70A7F-2D4E-064D-BAEF-DE4986260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15" y="6205327"/>
            <a:ext cx="1430230" cy="388729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174C3EE-3DFC-6741-A3BF-7C176C3F00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73662" y="6356192"/>
            <a:ext cx="1844675" cy="21907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100" b="0" i="0">
                <a:latin typeface="Agrandir Medium" pitchFamily="2" charset="77"/>
              </a:defRPr>
            </a:lvl1pPr>
          </a:lstStyle>
          <a:p>
            <a:pPr lvl="0"/>
            <a:r>
              <a:rPr lang="en-US" dirty="0"/>
              <a:t>25/01/2020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A109BF-EF9C-0C41-8447-4F06FD1089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0725" y="2060914"/>
            <a:ext cx="8210550" cy="164936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PORTFOLIO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5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F2C805B-5765-AD41-AF24-B16E59BFAF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9627" y="507304"/>
            <a:ext cx="4321478" cy="244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en-GB" dirty="0"/>
              <a:t>Agenda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EDDA1-CC98-A448-905C-4351ACAD62A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96C325-DD20-824E-B44C-F3AE29C03F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6005"/>
            <a:ext cx="6096000" cy="17219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70000"/>
              </a:lnSpc>
              <a:buNone/>
              <a:defRPr sz="7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WELCOME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A5EDE-D90E-4F4B-951B-705347444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6372079"/>
            <a:ext cx="656965" cy="2033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FD4DE7-3FA1-1E41-A789-237209F54562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latin typeface="Agrandir" pitchFamily="2" charset="77"/>
              </a:rPr>
              <a:t>‹#›</a:t>
            </a:fld>
            <a:endParaRPr lang="en-US" sz="1000" b="1" i="0" dirty="0">
              <a:latin typeface="Agrandir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ECE218A-2FD1-C642-A092-814A51D154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4997" y="1171289"/>
            <a:ext cx="4997603" cy="4115104"/>
          </a:xfrm>
          <a:prstGeom prst="rect">
            <a:avLst/>
          </a:prstGeom>
        </p:spPr>
        <p:txBody>
          <a:bodyPr/>
          <a:lstStyle>
            <a:lvl1pPr marL="228600" indent="-540000">
              <a:lnSpc>
                <a:spcPct val="180000"/>
              </a:lnSpc>
              <a:spcBef>
                <a:spcPts val="0"/>
              </a:spcBef>
              <a:buFontTx/>
              <a:buBlip>
                <a:blip r:embed="rId3"/>
              </a:buBlip>
              <a:defRPr sz="2500" b="0" i="0">
                <a:latin typeface="Agrandir Light" pitchFamily="2" charset="77"/>
              </a:defRPr>
            </a:lvl1pPr>
            <a:lvl2pPr>
              <a:lnSpc>
                <a:spcPct val="180000"/>
              </a:lnSpc>
              <a:defRPr/>
            </a:lvl2pPr>
            <a:lvl3pPr>
              <a:lnSpc>
                <a:spcPct val="180000"/>
              </a:lnSpc>
              <a:defRPr/>
            </a:lvl3pPr>
            <a:lvl4pPr>
              <a:lnSpc>
                <a:spcPct val="180000"/>
              </a:lnSpc>
              <a:defRPr/>
            </a:lvl4pPr>
            <a:lvl5pPr>
              <a:lnSpc>
                <a:spcPct val="180000"/>
              </a:lnSpc>
              <a:defRPr/>
            </a:lvl5pPr>
          </a:lstStyle>
          <a:p>
            <a:pPr lvl="0"/>
            <a:r>
              <a:rPr lang="en-US" dirty="0"/>
              <a:t>Talking about next steps</a:t>
            </a:r>
          </a:p>
          <a:p>
            <a:pPr lvl="0"/>
            <a:r>
              <a:rPr lang="en-US" dirty="0"/>
              <a:t>Proposed timelines</a:t>
            </a:r>
          </a:p>
          <a:p>
            <a:pPr lvl="0"/>
            <a:r>
              <a:rPr lang="en-US" dirty="0"/>
              <a:t>Third parties involved</a:t>
            </a:r>
          </a:p>
          <a:p>
            <a:pPr lvl="0"/>
            <a:r>
              <a:rPr lang="en-US" dirty="0"/>
              <a:t>Costings &amp; Estimate</a:t>
            </a:r>
          </a:p>
          <a:p>
            <a:pPr lvl="0"/>
            <a:r>
              <a:rPr lang="en-US" dirty="0"/>
              <a:t>Contingency plan</a:t>
            </a:r>
          </a:p>
          <a:p>
            <a:pPr lvl="0"/>
            <a:r>
              <a:rPr lang="en-US" dirty="0"/>
              <a:t>Other concerns</a:t>
            </a:r>
          </a:p>
          <a:p>
            <a:pPr lvl="0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B34CD4-D477-4547-93B4-BB9B71B1CC1B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accent2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accent2"/>
              </a:solidFill>
              <a:latin typeface="Agrandir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A11A59-5E73-6349-A434-5A632EDEB935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accent2"/>
                </a:solidFill>
                <a:latin typeface="Agrandir" pitchFamily="2" charset="77"/>
              </a:rPr>
              <a:t>+66 76 530 100</a:t>
            </a:r>
          </a:p>
        </p:txBody>
      </p:sp>
    </p:spTree>
    <p:extLst>
      <p:ext uri="{BB962C8B-B14F-4D97-AF65-F5344CB8AC3E}">
        <p14:creationId xmlns:p14="http://schemas.microsoft.com/office/powerpoint/2010/main" val="415840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11CDE-9FD8-204D-9684-1A1E1A492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7190605" cy="6858000"/>
          </a:xfrm>
          <a:prstGeom prst="rect">
            <a:avLst/>
          </a:prstGeom>
        </p:spPr>
      </p:pic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14DE8BD-A0E7-D845-AE9E-6902BBB02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25" y="276225"/>
            <a:ext cx="4321478" cy="244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0DA71FC-C5A8-1248-86AF-945123AD70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356" y="2210949"/>
            <a:ext cx="5398088" cy="3903341"/>
          </a:xfrm>
          <a:prstGeom prst="rect">
            <a:avLst/>
          </a:prstGeom>
        </p:spPr>
        <p:txBody>
          <a:bodyPr lIns="0" tIns="0" rIns="0" bIns="0"/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 sz="2200" b="0" i="0">
                <a:latin typeface="Agrandir Medium" pitchFamily="2" charset="77"/>
              </a:defRPr>
            </a:lvl1pPr>
            <a:lvl2pPr>
              <a:lnSpc>
                <a:spcPct val="180000"/>
              </a:lnSpc>
              <a:defRPr/>
            </a:lvl2pPr>
            <a:lvl3pPr>
              <a:lnSpc>
                <a:spcPct val="180000"/>
              </a:lnSpc>
              <a:defRPr/>
            </a:lvl3pPr>
            <a:lvl4pPr>
              <a:lnSpc>
                <a:spcPct val="180000"/>
              </a:lnSpc>
              <a:defRPr/>
            </a:lvl4pPr>
            <a:lvl5pPr>
              <a:lnSpc>
                <a:spcPct val="180000"/>
              </a:lnSpc>
              <a:defRPr/>
            </a:lvl5pPr>
          </a:lstStyle>
          <a:p>
            <a:pPr lvl="0"/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bg2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bg2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bg2"/>
              </a:solidFill>
              <a:latin typeface="Agrandir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687368-DA79-AC47-8503-3C08B0AD33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A2940E-574F-8B44-B960-064D6E80B3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02F5693-967F-1E4D-BD96-66F0EA1003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356" y="1609699"/>
            <a:ext cx="5398088" cy="3186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>
                <a:latin typeface="Agrandir Medium" pitchFamily="2" charset="77"/>
              </a:defRPr>
            </a:lvl1pPr>
            <a:lvl2pPr>
              <a:lnSpc>
                <a:spcPct val="180000"/>
              </a:lnSpc>
              <a:defRPr/>
            </a:lvl2pPr>
            <a:lvl3pPr>
              <a:lnSpc>
                <a:spcPct val="180000"/>
              </a:lnSpc>
              <a:defRPr/>
            </a:lvl3pPr>
            <a:lvl4pPr>
              <a:lnSpc>
                <a:spcPct val="180000"/>
              </a:lnSpc>
              <a:defRPr/>
            </a:lvl4pPr>
            <a:lvl5pPr>
              <a:lnSpc>
                <a:spcPct val="180000"/>
              </a:lnSpc>
              <a:defRPr/>
            </a:lvl5pPr>
          </a:lstStyle>
          <a:p>
            <a:pPr lvl="0"/>
            <a:r>
              <a:rPr lang="en-US" dirty="0"/>
              <a:t>This is our subheading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</p:spTree>
    <p:extLst>
      <p:ext uri="{BB962C8B-B14F-4D97-AF65-F5344CB8AC3E}">
        <p14:creationId xmlns:p14="http://schemas.microsoft.com/office/powerpoint/2010/main" val="256793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D693F0-2CDC-8B4A-9A7B-1483EC18E994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14DE8BD-A0E7-D845-AE9E-6902BBB02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25" y="276225"/>
            <a:ext cx="4321478" cy="244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0DA71FC-C5A8-1248-86AF-945123AD70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356" y="2210949"/>
            <a:ext cx="5398088" cy="3903341"/>
          </a:xfrm>
          <a:prstGeom prst="rect">
            <a:avLst/>
          </a:prstGeom>
        </p:spPr>
        <p:txBody>
          <a:bodyPr lIns="0" tIns="0" rIns="0" bIns="0"/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2"/>
              </a:buBlip>
              <a:tabLst/>
              <a:defRPr sz="2200" b="0" i="0">
                <a:latin typeface="Agrandir Medium" pitchFamily="2" charset="77"/>
              </a:defRPr>
            </a:lvl1pPr>
            <a:lvl2pPr>
              <a:lnSpc>
                <a:spcPct val="180000"/>
              </a:lnSpc>
              <a:defRPr/>
            </a:lvl2pPr>
            <a:lvl3pPr>
              <a:lnSpc>
                <a:spcPct val="180000"/>
              </a:lnSpc>
              <a:defRPr/>
            </a:lvl3pPr>
            <a:lvl4pPr>
              <a:lnSpc>
                <a:spcPct val="180000"/>
              </a:lnSpc>
              <a:defRPr/>
            </a:lvl4pPr>
            <a:lvl5pPr>
              <a:lnSpc>
                <a:spcPct val="180000"/>
              </a:lnSpc>
              <a:defRPr/>
            </a:lvl5pPr>
          </a:lstStyle>
          <a:p>
            <a:pPr lvl="0"/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bg2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bg2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bg2"/>
              </a:solidFill>
              <a:latin typeface="Agrandir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687368-DA79-AC47-8503-3C08B0AD3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A2940E-574F-8B44-B960-064D6E80B3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02F5693-967F-1E4D-BD96-66F0EA1003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356" y="1609699"/>
            <a:ext cx="5398088" cy="3186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>
                <a:latin typeface="Agrandir Medium" pitchFamily="2" charset="77"/>
              </a:defRPr>
            </a:lvl1pPr>
            <a:lvl2pPr>
              <a:lnSpc>
                <a:spcPct val="180000"/>
              </a:lnSpc>
              <a:defRPr/>
            </a:lvl2pPr>
            <a:lvl3pPr>
              <a:lnSpc>
                <a:spcPct val="180000"/>
              </a:lnSpc>
              <a:defRPr/>
            </a:lvl3pPr>
            <a:lvl4pPr>
              <a:lnSpc>
                <a:spcPct val="180000"/>
              </a:lnSpc>
              <a:defRPr/>
            </a:lvl4pPr>
            <a:lvl5pPr>
              <a:lnSpc>
                <a:spcPct val="180000"/>
              </a:lnSpc>
              <a:defRPr/>
            </a:lvl5pPr>
          </a:lstStyle>
          <a:p>
            <a:pPr lvl="0"/>
            <a:r>
              <a:rPr lang="en-US" dirty="0"/>
              <a:t>This is our subheading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</p:spTree>
    <p:extLst>
      <p:ext uri="{BB962C8B-B14F-4D97-AF65-F5344CB8AC3E}">
        <p14:creationId xmlns:p14="http://schemas.microsoft.com/office/powerpoint/2010/main" val="253338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5BB0BB-D8CC-6246-8C79-8ABCC0F0C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0" y="0"/>
            <a:ext cx="7621768" cy="6858000"/>
          </a:xfrm>
          <a:prstGeom prst="rect">
            <a:avLst/>
          </a:prstGeom>
        </p:spPr>
      </p:pic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14DE8BD-A0E7-D845-AE9E-6902BBB02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25" y="276225"/>
            <a:ext cx="4321478" cy="244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/>
            </a:lvl1pPr>
          </a:lstStyle>
          <a:p>
            <a:pPr lvl="0"/>
            <a:r>
              <a:rPr lang="en-GB" dirty="0"/>
              <a:t>Section Heading</a:t>
            </a:r>
            <a:endParaRPr lang="en-US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0DA71FC-C5A8-1248-86AF-945123AD70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356" y="2210950"/>
            <a:ext cx="5398088" cy="3081298"/>
          </a:xfrm>
          <a:prstGeom prst="rect">
            <a:avLst/>
          </a:prstGeom>
        </p:spPr>
        <p:txBody>
          <a:bodyPr lIns="0" tIns="0" rIns="0" bIns="0"/>
          <a:lstStyle>
            <a:lvl1pPr marL="432000" marR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 sz="2200" b="0" i="0">
                <a:latin typeface="Agrandir Medium" pitchFamily="2" charset="77"/>
              </a:defRPr>
            </a:lvl1pPr>
            <a:lvl2pPr>
              <a:lnSpc>
                <a:spcPct val="180000"/>
              </a:lnSpc>
              <a:defRPr/>
            </a:lvl2pPr>
            <a:lvl3pPr>
              <a:lnSpc>
                <a:spcPct val="180000"/>
              </a:lnSpc>
              <a:defRPr/>
            </a:lvl3pPr>
            <a:lvl4pPr>
              <a:lnSpc>
                <a:spcPct val="180000"/>
              </a:lnSpc>
              <a:defRPr/>
            </a:lvl4pPr>
            <a:lvl5pPr>
              <a:lnSpc>
                <a:spcPct val="180000"/>
              </a:lnSpc>
              <a:defRPr/>
            </a:lvl5pPr>
          </a:lstStyle>
          <a:p>
            <a:pPr lvl="0"/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marL="432000" marR="0" lvl="0" indent="-43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dirty="0"/>
              <a:t>This is how we set our bullet pointed lists...</a:t>
            </a:r>
          </a:p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bg2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bg2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bg2"/>
              </a:solidFill>
              <a:latin typeface="Agrandir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687368-DA79-AC47-8503-3C08B0AD33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225" y="6396865"/>
            <a:ext cx="656965" cy="17856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A2940E-574F-8B44-B960-064D6E80B3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02F5693-967F-1E4D-BD96-66F0EA1003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356" y="1609699"/>
            <a:ext cx="5398088" cy="3186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>
                <a:latin typeface="Agrandir Medium" pitchFamily="2" charset="77"/>
              </a:defRPr>
            </a:lvl1pPr>
            <a:lvl2pPr>
              <a:lnSpc>
                <a:spcPct val="180000"/>
              </a:lnSpc>
              <a:defRPr/>
            </a:lvl2pPr>
            <a:lvl3pPr>
              <a:lnSpc>
                <a:spcPct val="180000"/>
              </a:lnSpc>
              <a:defRPr/>
            </a:lvl3pPr>
            <a:lvl4pPr>
              <a:lnSpc>
                <a:spcPct val="180000"/>
              </a:lnSpc>
              <a:defRPr/>
            </a:lvl4pPr>
            <a:lvl5pPr>
              <a:lnSpc>
                <a:spcPct val="180000"/>
              </a:lnSpc>
              <a:defRPr/>
            </a:lvl5pPr>
          </a:lstStyle>
          <a:p>
            <a:pPr lvl="0"/>
            <a:r>
              <a:rPr lang="en-US" dirty="0"/>
              <a:t>This is our subheading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tx1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tx1"/>
                </a:solidFill>
                <a:latin typeface="Agrandir" pitchFamily="2" charset="77"/>
              </a:rPr>
              <a:t>+66 76 530 100</a:t>
            </a:r>
          </a:p>
        </p:txBody>
      </p:sp>
    </p:spTree>
    <p:extLst>
      <p:ext uri="{BB962C8B-B14F-4D97-AF65-F5344CB8AC3E}">
        <p14:creationId xmlns:p14="http://schemas.microsoft.com/office/powerpoint/2010/main" val="356458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14DE8BD-A0E7-D845-AE9E-6902BBB02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25" y="276225"/>
            <a:ext cx="4321478" cy="2442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err="1"/>
              <a:t>Lubd</a:t>
            </a:r>
            <a:r>
              <a:rPr lang="en-GB" dirty="0"/>
              <a:t> Properties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B45BD-92C8-294E-9B62-AD8E850297FD}"/>
              </a:ext>
            </a:extLst>
          </p:cNvPr>
          <p:cNvSpPr txBox="1"/>
          <p:nvPr userDrawn="1"/>
        </p:nvSpPr>
        <p:spPr>
          <a:xfrm>
            <a:off x="11073008" y="6463751"/>
            <a:ext cx="839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>
                <a:solidFill>
                  <a:schemeClr val="bg2"/>
                </a:solidFill>
                <a:latin typeface="Agrandir" pitchFamily="2" charset="77"/>
              </a:rPr>
              <a:t>Page </a:t>
            </a:r>
            <a:fld id="{EB18CA22-CF56-E34C-B206-FEF43BC726A5}" type="slidenum">
              <a:rPr lang="en-US" sz="1000" b="1" i="0" smtClean="0">
                <a:solidFill>
                  <a:schemeClr val="bg2"/>
                </a:solidFill>
                <a:latin typeface="Agrandir" pitchFamily="2" charset="77"/>
              </a:rPr>
              <a:t>‹#›</a:t>
            </a:fld>
            <a:endParaRPr lang="en-US" sz="1000" b="1" i="0" dirty="0">
              <a:solidFill>
                <a:schemeClr val="bg2"/>
              </a:solidFill>
              <a:latin typeface="Agrandir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D52CC-22FB-E44A-83F1-84B77292910A}"/>
              </a:ext>
            </a:extLst>
          </p:cNvPr>
          <p:cNvSpPr txBox="1"/>
          <p:nvPr userDrawn="1"/>
        </p:nvSpPr>
        <p:spPr>
          <a:xfrm>
            <a:off x="4399898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dirty="0" err="1">
                <a:solidFill>
                  <a:schemeClr val="bg2"/>
                </a:solidFill>
                <a:latin typeface="Agrandir" pitchFamily="2" charset="77"/>
              </a:rPr>
              <a:t>www.lubd.com</a:t>
            </a:r>
            <a:endParaRPr lang="en-US" sz="1000" b="1" i="0" dirty="0">
              <a:solidFill>
                <a:schemeClr val="bg2"/>
              </a:solidFill>
              <a:latin typeface="Agrandir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A6AEA-FCF6-0145-8045-F23D4156346A}"/>
              </a:ext>
            </a:extLst>
          </p:cNvPr>
          <p:cNvSpPr txBox="1"/>
          <p:nvPr userDrawn="1"/>
        </p:nvSpPr>
        <p:spPr>
          <a:xfrm>
            <a:off x="2536196" y="6465030"/>
            <a:ext cx="11784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000" b="1" i="0" dirty="0">
                <a:solidFill>
                  <a:schemeClr val="bg2"/>
                </a:solidFill>
                <a:latin typeface="Agrandir" pitchFamily="2" charset="77"/>
              </a:rPr>
              <a:t>+66 76 530 100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D9FBC-B594-7344-AEE1-BFB109D0C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225" y="6401986"/>
            <a:ext cx="656965" cy="173439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485B26B-71FB-0E49-8C9C-A556757D84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0725" y="864808"/>
            <a:ext cx="8210550" cy="531052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55000"/>
              </a:lnSpc>
              <a:buNone/>
              <a:defRPr sz="7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MAKATI</a:t>
            </a:r>
          </a:p>
          <a:p>
            <a:pPr lvl="0"/>
            <a:r>
              <a:rPr lang="en-GB" dirty="0"/>
              <a:t>SIEM REAP</a:t>
            </a:r>
          </a:p>
          <a:p>
            <a:pPr lvl="0"/>
            <a:r>
              <a:rPr lang="en-GB" dirty="0"/>
              <a:t>KOH SAMUI</a:t>
            </a:r>
          </a:p>
          <a:p>
            <a:pPr lvl="0"/>
            <a:r>
              <a:rPr lang="en-GB" dirty="0"/>
              <a:t>BANGKOK SIAM</a:t>
            </a:r>
          </a:p>
          <a:p>
            <a:pPr lvl="0"/>
            <a:r>
              <a:rPr lang="en-GB" dirty="0"/>
              <a:t> PATONG</a:t>
            </a:r>
          </a:p>
          <a:p>
            <a:pPr lvl="0"/>
            <a:r>
              <a:rPr lang="en-GB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180251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74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74" r:id="rId4"/>
    <p:sldLayoutId id="2147483651" r:id="rId5"/>
    <p:sldLayoutId id="2147483652" r:id="rId6"/>
    <p:sldLayoutId id="2147483662" r:id="rId7"/>
    <p:sldLayoutId id="2147483663" r:id="rId8"/>
    <p:sldLayoutId id="2147483664" r:id="rId9"/>
    <p:sldLayoutId id="2147483665" r:id="rId10"/>
    <p:sldLayoutId id="2147483672" r:id="rId11"/>
    <p:sldLayoutId id="2147483666" r:id="rId12"/>
    <p:sldLayoutId id="2147483671" r:id="rId13"/>
    <p:sldLayoutId id="2147483667" r:id="rId14"/>
    <p:sldLayoutId id="2147483668" r:id="rId15"/>
    <p:sldLayoutId id="2147483669" r:id="rId16"/>
    <p:sldLayoutId id="21474836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04" userDrawn="1">
          <p15:clr>
            <a:srgbClr val="F26B43"/>
          </p15:clr>
        </p15:guide>
        <p15:guide id="4" pos="174" userDrawn="1">
          <p15:clr>
            <a:srgbClr val="F26B43"/>
          </p15:clr>
        </p15:guide>
        <p15:guide id="5" orient="horz" pos="4142" userDrawn="1">
          <p15:clr>
            <a:srgbClr val="F26B43"/>
          </p15:clr>
        </p15:guide>
        <p15:guide id="6" orient="horz" pos="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77C1B9-AF11-2149-B43A-FBC38718B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CBB24-D9D0-4542-8AE9-62911960D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3B2100-F45F-DE42-8AC1-2ABB806817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9739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4A52E7-DEB7-864E-BD4C-91E4DDEA88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8E664-D097-C341-9822-C06D2DC7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7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4C65C0-DFA0-6A4E-80C7-D1CAC8710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0908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B9F332F-109E-B74C-89F1-D00615DE13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F47E6-0511-C448-A126-E2C3E6F23C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0E44A-D85A-F144-9884-B3A7E2EFFC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DD20-91D9-574B-B8B2-C903C1469E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4D4BF8-A3DD-BB49-A040-628CAF3846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6EE72-35FA-054B-A7A3-0DBB2F2A61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719F3-AAB0-9F42-8162-611680B653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72113-F333-5E4C-9D05-77BA048A29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74A60D-823B-D140-9E26-D093029477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0D4A14-EA52-5D41-9DC0-9A4B73A509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8BBA12-009A-7A48-B9F0-F241F6239EB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B9F7DB-2BFB-B042-9812-8ECE3A945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B255A-5A93-7843-85B1-4F8D37CD24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CD0DE-7177-2C49-9E66-DA5EE7FB40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A4102-CCEC-5547-B59B-A4F8CDC88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F81C4B-801F-6A42-8B3D-312C1A0B19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5F829C-D003-7044-AEC1-BF624129C8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1213A5-2D69-3B41-940E-9268B3828A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8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FD8D9-CFD6-6C43-AD35-3348184CED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645CA2-5EE0-DD4E-B14F-542B8FF239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E18F7-DFD8-2547-9E22-C8ED57A01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B26B6-EFFE-C849-B7A8-4376CF617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F4085E-81A1-D747-B136-92F809A4E8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0DDF5-814B-604E-8C5D-9629CCEF1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0BB16-FAB0-9644-B351-0298BFBB3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AC84E-0401-954A-A303-7B5388878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2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B0C78F-4349-434D-8A65-E195ED524C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2F77C-5C99-4045-9312-1F2F4E5846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65FCC-ECCF-CF48-93C5-F8F51DBE0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EAAE8-6529-744E-88CA-839983E29C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2D24D-D252-D043-9453-CF8EDF0FB3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E0546-30B7-F547-89C1-4876DC0C0B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66591-D7B6-644A-B86F-CF21F4F6BE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4016DC-262C-704A-811B-C719808ABE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9258A-2766-9442-A973-B4C01D0335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C999D1-FB2B-E147-BB03-F56E2D7BF0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2FEDA-ED30-5048-BD88-DE852D4CDC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E0D91-8C43-1642-B9AC-8443C989C8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CA34-C777-644C-827C-FE28E3958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5B3BC8-20FD-AA40-925F-B5737C0FA2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DCF49-6534-E247-9DC8-E1821B8DC7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E8F00-EFFC-F849-9D9B-01ED116B7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2421-6FC0-9D4E-9984-9DA28AC78F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95A42-7055-3D4E-AE6D-42E401FD9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A06C1-D823-424A-B0D8-EB5D5E59E4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41A75-48A3-DD4E-ADE5-401CCF907B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1264C-9009-6B4E-9DBF-037C6C612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6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ub_d 1">
      <a:dk1>
        <a:srgbClr val="302F26"/>
      </a:dk1>
      <a:lt1>
        <a:srgbClr val="E5E4DA"/>
      </a:lt1>
      <a:dk2>
        <a:srgbClr val="2F2F25"/>
      </a:dk2>
      <a:lt2>
        <a:srgbClr val="FFFFFF"/>
      </a:lt2>
      <a:accent1>
        <a:srgbClr val="397C49"/>
      </a:accent1>
      <a:accent2>
        <a:srgbClr val="D6DE31"/>
      </a:accent2>
      <a:accent3>
        <a:srgbClr val="F26135"/>
      </a:accent3>
      <a:accent4>
        <a:srgbClr val="F090A1"/>
      </a:accent4>
      <a:accent5>
        <a:srgbClr val="007E94"/>
      </a:accent5>
      <a:accent6>
        <a:srgbClr val="E3DED1"/>
      </a:accent6>
      <a:hlink>
        <a:srgbClr val="397C49"/>
      </a:hlink>
      <a:folHlink>
        <a:srgbClr val="D6DE31"/>
      </a:folHlink>
    </a:clrScheme>
    <a:fontScheme name="Lub d">
      <a:majorFont>
        <a:latin typeface="Pad Type"/>
        <a:ea typeface=""/>
        <a:cs typeface=""/>
      </a:majorFont>
      <a:minorFont>
        <a:latin typeface="Agrandi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Agrandir</vt:lpstr>
      <vt:lpstr>Agrandir Light</vt:lpstr>
      <vt:lpstr>Agrandir Medium</vt:lpstr>
      <vt:lpstr>Arial</vt:lpstr>
      <vt:lpstr>Calibri</vt:lpstr>
      <vt:lpstr>Pad 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Reed</dc:creator>
  <cp:lastModifiedBy>Jonathan Reed</cp:lastModifiedBy>
  <cp:revision>44</cp:revision>
  <dcterms:created xsi:type="dcterms:W3CDTF">2020-04-09T10:16:31Z</dcterms:created>
  <dcterms:modified xsi:type="dcterms:W3CDTF">2020-04-14T14:05:56Z</dcterms:modified>
</cp:coreProperties>
</file>